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937" r:id="rId1"/>
  </p:sldMasterIdLst>
  <p:notesMasterIdLst>
    <p:notesMasterId r:id="rId36"/>
  </p:notesMasterIdLst>
  <p:handoutMasterIdLst>
    <p:handoutMasterId r:id="rId37"/>
  </p:handoutMasterIdLst>
  <p:sldIdLst>
    <p:sldId id="1223" r:id="rId2"/>
    <p:sldId id="1224" r:id="rId3"/>
    <p:sldId id="1279" r:id="rId4"/>
    <p:sldId id="1227" r:id="rId5"/>
    <p:sldId id="1247" r:id="rId6"/>
    <p:sldId id="1248" r:id="rId7"/>
    <p:sldId id="1249" r:id="rId8"/>
    <p:sldId id="1264" r:id="rId9"/>
    <p:sldId id="1251" r:id="rId10"/>
    <p:sldId id="1271" r:id="rId11"/>
    <p:sldId id="1278" r:id="rId12"/>
    <p:sldId id="1277" r:id="rId13"/>
    <p:sldId id="1273" r:id="rId14"/>
    <p:sldId id="1238" r:id="rId15"/>
    <p:sldId id="1269" r:id="rId16"/>
    <p:sldId id="1272" r:id="rId17"/>
    <p:sldId id="1253" r:id="rId18"/>
    <p:sldId id="1266" r:id="rId19"/>
    <p:sldId id="1270" r:id="rId20"/>
    <p:sldId id="1254" r:id="rId21"/>
    <p:sldId id="1263" r:id="rId22"/>
    <p:sldId id="1280" r:id="rId23"/>
    <p:sldId id="1256" r:id="rId24"/>
    <p:sldId id="1257" r:id="rId25"/>
    <p:sldId id="1258" r:id="rId26"/>
    <p:sldId id="1262" r:id="rId27"/>
    <p:sldId id="1261" r:id="rId28"/>
    <p:sldId id="1259" r:id="rId29"/>
    <p:sldId id="1275" r:id="rId30"/>
    <p:sldId id="1260" r:id="rId31"/>
    <p:sldId id="1234" r:id="rId32"/>
    <p:sldId id="1246" r:id="rId33"/>
    <p:sldId id="1265" r:id="rId34"/>
    <p:sldId id="1235" r:id="rId35"/>
  </p:sldIdLst>
  <p:sldSz cx="12188825" cy="6858000"/>
  <p:notesSz cx="6858000" cy="9144000"/>
  <p:custDataLst>
    <p:tags r:id="rId3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odern Apps" id="{7EC56637-EACD-4E90-8D3D-66772FA06E17}">
          <p14:sldIdLst>
            <p14:sldId id="1223"/>
            <p14:sldId id="1224"/>
            <p14:sldId id="1279"/>
            <p14:sldId id="1227"/>
            <p14:sldId id="1247"/>
            <p14:sldId id="1248"/>
            <p14:sldId id="1249"/>
            <p14:sldId id="1264"/>
            <p14:sldId id="1251"/>
            <p14:sldId id="1271"/>
            <p14:sldId id="1278"/>
            <p14:sldId id="1277"/>
            <p14:sldId id="1273"/>
            <p14:sldId id="1238"/>
            <p14:sldId id="1269"/>
            <p14:sldId id="1272"/>
            <p14:sldId id="1253"/>
            <p14:sldId id="1266"/>
            <p14:sldId id="1270"/>
            <p14:sldId id="1254"/>
            <p14:sldId id="1263"/>
            <p14:sldId id="1280"/>
            <p14:sldId id="1256"/>
            <p14:sldId id="1257"/>
            <p14:sldId id="1258"/>
            <p14:sldId id="1262"/>
            <p14:sldId id="1261"/>
            <p14:sldId id="1259"/>
            <p14:sldId id="1275"/>
            <p14:sldId id="1260"/>
            <p14:sldId id="1234"/>
            <p14:sldId id="1246"/>
            <p14:sldId id="1265"/>
            <p14:sldId id="123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DB1E"/>
    <a:srgbClr val="387C2C"/>
    <a:srgbClr val="6DB33F"/>
    <a:srgbClr val="006990"/>
    <a:srgbClr val="E6E6E6"/>
    <a:srgbClr val="7F35AB"/>
    <a:srgbClr val="7636AE"/>
    <a:srgbClr val="264088"/>
    <a:srgbClr val="B3B3B3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17" autoAdjust="0"/>
    <p:restoredTop sz="62721" autoAdjust="0"/>
  </p:normalViewPr>
  <p:slideViewPr>
    <p:cSldViewPr snapToGrid="0">
      <p:cViewPr varScale="1">
        <p:scale>
          <a:sx n="77" d="100"/>
          <a:sy n="77" d="100"/>
        </p:scale>
        <p:origin x="2592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-6396"/>
    </p:cViewPr>
  </p:sorterViewPr>
  <p:notesViewPr>
    <p:cSldViewPr snapToGrid="0" showGuides="1">
      <p:cViewPr varScale="1">
        <p:scale>
          <a:sx n="59" d="100"/>
          <a:sy n="59" d="100"/>
        </p:scale>
        <p:origin x="2371" y="1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commentAuthors" Target="commentAuthor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gs" Target="tags/tag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e Mazur" userId="9b876183-3b5b-4ac6-8ac9-1ba72b986a65" providerId="ADAL" clId="{113F95C3-FF07-B547-AB33-60C224857977}"/>
    <pc:docChg chg="custSel mod addSld delSld modSld sldOrd modSection">
      <pc:chgData name="Dave Mazur" userId="9b876183-3b5b-4ac6-8ac9-1ba72b986a65" providerId="ADAL" clId="{113F95C3-FF07-B547-AB33-60C224857977}" dt="2020-08-14T14:00:08.622" v="217" actId="478"/>
      <pc:docMkLst>
        <pc:docMk/>
      </pc:docMkLst>
      <pc:sldChg chg="ord">
        <pc:chgData name="Dave Mazur" userId="9b876183-3b5b-4ac6-8ac9-1ba72b986a65" providerId="ADAL" clId="{113F95C3-FF07-B547-AB33-60C224857977}" dt="2020-08-14T12:41:37.500" v="144"/>
        <pc:sldMkLst>
          <pc:docMk/>
          <pc:sldMk cId="2000365727" sldId="1253"/>
        </pc:sldMkLst>
      </pc:sldChg>
      <pc:sldChg chg="del">
        <pc:chgData name="Dave Mazur" userId="9b876183-3b5b-4ac6-8ac9-1ba72b986a65" providerId="ADAL" clId="{113F95C3-FF07-B547-AB33-60C224857977}" dt="2020-08-14T12:42:27.037" v="145" actId="2696"/>
        <pc:sldMkLst>
          <pc:docMk/>
          <pc:sldMk cId="961987186" sldId="1267"/>
        </pc:sldMkLst>
      </pc:sldChg>
      <pc:sldChg chg="ord">
        <pc:chgData name="Dave Mazur" userId="9b876183-3b5b-4ac6-8ac9-1ba72b986a65" providerId="ADAL" clId="{113F95C3-FF07-B547-AB33-60C224857977}" dt="2020-08-14T12:47:08.662" v="170"/>
        <pc:sldMkLst>
          <pc:docMk/>
          <pc:sldMk cId="1889112765" sldId="1268"/>
        </pc:sldMkLst>
      </pc:sldChg>
      <pc:sldChg chg="addSp delSp modSp add mod modClrScheme chgLayout">
        <pc:chgData name="Dave Mazur" userId="9b876183-3b5b-4ac6-8ac9-1ba72b986a65" providerId="ADAL" clId="{113F95C3-FF07-B547-AB33-60C224857977}" dt="2020-08-14T12:41:04.843" v="142" actId="478"/>
        <pc:sldMkLst>
          <pc:docMk/>
          <pc:sldMk cId="2083751204" sldId="1269"/>
        </pc:sldMkLst>
        <pc:spChg chg="del">
          <ac:chgData name="Dave Mazur" userId="9b876183-3b5b-4ac6-8ac9-1ba72b986a65" providerId="ADAL" clId="{113F95C3-FF07-B547-AB33-60C224857977}" dt="2020-08-14T12:39:13.942" v="17" actId="478"/>
          <ac:spMkLst>
            <pc:docMk/>
            <pc:sldMk cId="2083751204" sldId="1269"/>
            <ac:spMk id="2" creationId="{860250AD-88E0-134F-A70C-363935704D46}"/>
          </ac:spMkLst>
        </pc:spChg>
        <pc:spChg chg="mod">
          <ac:chgData name="Dave Mazur" userId="9b876183-3b5b-4ac6-8ac9-1ba72b986a65" providerId="ADAL" clId="{113F95C3-FF07-B547-AB33-60C224857977}" dt="2020-08-14T12:40:52.277" v="138" actId="26606"/>
          <ac:spMkLst>
            <pc:docMk/>
            <pc:sldMk cId="2083751204" sldId="1269"/>
            <ac:spMk id="3" creationId="{AD83C555-2886-354D-BD82-C9476CF8B8DB}"/>
          </ac:spMkLst>
        </pc:spChg>
        <pc:spChg chg="add mod">
          <ac:chgData name="Dave Mazur" userId="9b876183-3b5b-4ac6-8ac9-1ba72b986a65" providerId="ADAL" clId="{113F95C3-FF07-B547-AB33-60C224857977}" dt="2020-08-14T12:41:01.448" v="141" actId="962"/>
          <ac:spMkLst>
            <pc:docMk/>
            <pc:sldMk cId="2083751204" sldId="1269"/>
            <ac:spMk id="4" creationId="{7787328B-82A6-6C44-889C-4074C479FB5A}"/>
          </ac:spMkLst>
        </pc:spChg>
        <pc:spChg chg="add del mod">
          <ac:chgData name="Dave Mazur" userId="9b876183-3b5b-4ac6-8ac9-1ba72b986a65" providerId="ADAL" clId="{113F95C3-FF07-B547-AB33-60C224857977}" dt="2020-08-14T12:41:04.843" v="142" actId="478"/>
          <ac:spMkLst>
            <pc:docMk/>
            <pc:sldMk cId="2083751204" sldId="1269"/>
            <ac:spMk id="10" creationId="{5ACFDF78-9E45-4904-9CFD-6CE3066A8967}"/>
          </ac:spMkLst>
        </pc:spChg>
        <pc:picChg chg="add mod">
          <ac:chgData name="Dave Mazur" userId="9b876183-3b5b-4ac6-8ac9-1ba72b986a65" providerId="ADAL" clId="{113F95C3-FF07-B547-AB33-60C224857977}" dt="2020-08-14T12:41:01.444" v="140" actId="27614"/>
          <ac:picMkLst>
            <pc:docMk/>
            <pc:sldMk cId="2083751204" sldId="1269"/>
            <ac:picMk id="5" creationId="{DA4F1787-553E-5446-AB61-D50C3A914DE9}"/>
          </ac:picMkLst>
        </pc:picChg>
      </pc:sldChg>
      <pc:sldChg chg="addSp delSp modSp add mod">
        <pc:chgData name="Dave Mazur" userId="9b876183-3b5b-4ac6-8ac9-1ba72b986a65" providerId="ADAL" clId="{113F95C3-FF07-B547-AB33-60C224857977}" dt="2020-08-14T12:46:05.122" v="169" actId="14100"/>
        <pc:sldMkLst>
          <pc:docMk/>
          <pc:sldMk cId="2069832715" sldId="1270"/>
        </pc:sldMkLst>
        <pc:spChg chg="del">
          <ac:chgData name="Dave Mazur" userId="9b876183-3b5b-4ac6-8ac9-1ba72b986a65" providerId="ADAL" clId="{113F95C3-FF07-B547-AB33-60C224857977}" dt="2020-08-14T12:46:00.851" v="168" actId="478"/>
          <ac:spMkLst>
            <pc:docMk/>
            <pc:sldMk cId="2069832715" sldId="1270"/>
            <ac:spMk id="2" creationId="{049EC8AE-8BCC-3549-AD32-D681243CCE1A}"/>
          </ac:spMkLst>
        </pc:spChg>
        <pc:spChg chg="mod">
          <ac:chgData name="Dave Mazur" userId="9b876183-3b5b-4ac6-8ac9-1ba72b986a65" providerId="ADAL" clId="{113F95C3-FF07-B547-AB33-60C224857977}" dt="2020-08-14T12:45:57.318" v="167" actId="20577"/>
          <ac:spMkLst>
            <pc:docMk/>
            <pc:sldMk cId="2069832715" sldId="1270"/>
            <ac:spMk id="3" creationId="{D933ED3A-377F-8B49-8522-231532AED286}"/>
          </ac:spMkLst>
        </pc:spChg>
        <pc:picChg chg="add mod">
          <ac:chgData name="Dave Mazur" userId="9b876183-3b5b-4ac6-8ac9-1ba72b986a65" providerId="ADAL" clId="{113F95C3-FF07-B547-AB33-60C224857977}" dt="2020-08-14T12:46:05.122" v="169" actId="14100"/>
          <ac:picMkLst>
            <pc:docMk/>
            <pc:sldMk cId="2069832715" sldId="1270"/>
            <ac:picMk id="4" creationId="{FACB83D9-9F6B-C846-999B-42397662CD4E}"/>
          </ac:picMkLst>
        </pc:picChg>
      </pc:sldChg>
      <pc:sldChg chg="addSp modSp add mod ord">
        <pc:chgData name="Dave Mazur" userId="9b876183-3b5b-4ac6-8ac9-1ba72b986a65" providerId="ADAL" clId="{113F95C3-FF07-B547-AB33-60C224857977}" dt="2020-08-14T12:48:56.369" v="194"/>
        <pc:sldMkLst>
          <pc:docMk/>
          <pc:sldMk cId="4268890951" sldId="1271"/>
        </pc:sldMkLst>
        <pc:spChg chg="mod">
          <ac:chgData name="Dave Mazur" userId="9b876183-3b5b-4ac6-8ac9-1ba72b986a65" providerId="ADAL" clId="{113F95C3-FF07-B547-AB33-60C224857977}" dt="2020-08-14T12:48:26.660" v="193" actId="20577"/>
          <ac:spMkLst>
            <pc:docMk/>
            <pc:sldMk cId="4268890951" sldId="1271"/>
            <ac:spMk id="3" creationId="{3D081E41-3BFB-8F43-B028-69A3289F9863}"/>
          </ac:spMkLst>
        </pc:spChg>
        <pc:picChg chg="add mod">
          <ac:chgData name="Dave Mazur" userId="9b876183-3b5b-4ac6-8ac9-1ba72b986a65" providerId="ADAL" clId="{113F95C3-FF07-B547-AB33-60C224857977}" dt="2020-08-14T12:48:16.844" v="172"/>
          <ac:picMkLst>
            <pc:docMk/>
            <pc:sldMk cId="4268890951" sldId="1271"/>
            <ac:picMk id="4" creationId="{94D17C5E-AA98-8A42-94DA-B65346513FDB}"/>
          </ac:picMkLst>
        </pc:picChg>
      </pc:sldChg>
      <pc:sldChg chg="addSp delSp modSp add mod">
        <pc:chgData name="Dave Mazur" userId="9b876183-3b5b-4ac6-8ac9-1ba72b986a65" providerId="ADAL" clId="{113F95C3-FF07-B547-AB33-60C224857977}" dt="2020-08-14T14:00:08.622" v="217" actId="478"/>
        <pc:sldMkLst>
          <pc:docMk/>
          <pc:sldMk cId="2508145336" sldId="1272"/>
        </pc:sldMkLst>
        <pc:spChg chg="del">
          <ac:chgData name="Dave Mazur" userId="9b876183-3b5b-4ac6-8ac9-1ba72b986a65" providerId="ADAL" clId="{113F95C3-FF07-B547-AB33-60C224857977}" dt="2020-08-14T14:00:08.622" v="217" actId="478"/>
          <ac:spMkLst>
            <pc:docMk/>
            <pc:sldMk cId="2508145336" sldId="1272"/>
            <ac:spMk id="2" creationId="{F16FEBDA-DB38-F04D-9DB5-F0E9BEBA8CBA}"/>
          </ac:spMkLst>
        </pc:spChg>
        <pc:spChg chg="mod">
          <ac:chgData name="Dave Mazur" userId="9b876183-3b5b-4ac6-8ac9-1ba72b986a65" providerId="ADAL" clId="{113F95C3-FF07-B547-AB33-60C224857977}" dt="2020-08-14T14:00:03.513" v="216" actId="20577"/>
          <ac:spMkLst>
            <pc:docMk/>
            <pc:sldMk cId="2508145336" sldId="1272"/>
            <ac:spMk id="3" creationId="{15BE4749-7230-C044-A826-97D0B387D399}"/>
          </ac:spMkLst>
        </pc:spChg>
        <pc:picChg chg="add mod">
          <ac:chgData name="Dave Mazur" userId="9b876183-3b5b-4ac6-8ac9-1ba72b986a65" providerId="ADAL" clId="{113F95C3-FF07-B547-AB33-60C224857977}" dt="2020-08-14T13:59:35.408" v="198" actId="1076"/>
          <ac:picMkLst>
            <pc:docMk/>
            <pc:sldMk cId="2508145336" sldId="1272"/>
            <ac:picMk id="4" creationId="{97543880-AF00-D847-BDFB-AB0C97BC445F}"/>
          </ac:picMkLst>
        </pc:picChg>
      </pc:sldChg>
    </pc:docChg>
  </pc:docChgLst>
  <pc:docChgLst>
    <pc:chgData name="Ellis Paul" userId="514130d4-8f60-4cf3-9da5-b19626d2a459" providerId="ADAL" clId="{BE2FD9FE-D306-A54A-A2FB-E1B4D879BA4E}"/>
    <pc:docChg chg="undo custSel addSld delSld modSld addSection delSection modSection">
      <pc:chgData name="Ellis Paul" userId="514130d4-8f60-4cf3-9da5-b19626d2a459" providerId="ADAL" clId="{BE2FD9FE-D306-A54A-A2FB-E1B4D879BA4E}" dt="2021-03-11T15:59:45.926" v="12" actId="20577"/>
      <pc:docMkLst>
        <pc:docMk/>
      </pc:docMkLst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568509931" sldId="1144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61642086" sldId="1223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3342571654" sldId="1224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836370171" sldId="1227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1056709450" sldId="1234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903243920" sldId="1235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254528607" sldId="1238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3203914158" sldId="1246"/>
        </pc:sldMkLst>
      </pc:sldChg>
      <pc:sldChg chg="add del modNotesTx">
        <pc:chgData name="Ellis Paul" userId="514130d4-8f60-4cf3-9da5-b19626d2a459" providerId="ADAL" clId="{BE2FD9FE-D306-A54A-A2FB-E1B4D879BA4E}" dt="2021-03-11T15:58:59.688" v="5" actId="17853"/>
        <pc:sldMkLst>
          <pc:docMk/>
          <pc:sldMk cId="1916193244" sldId="1247"/>
        </pc:sldMkLst>
      </pc:sldChg>
      <pc:sldChg chg="add del modNotesTx">
        <pc:chgData name="Ellis Paul" userId="514130d4-8f60-4cf3-9da5-b19626d2a459" providerId="ADAL" clId="{BE2FD9FE-D306-A54A-A2FB-E1B4D879BA4E}" dt="2021-03-11T15:58:59.688" v="5" actId="17853"/>
        <pc:sldMkLst>
          <pc:docMk/>
          <pc:sldMk cId="2683006756" sldId="1248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1647424515" sldId="1249"/>
        </pc:sldMkLst>
      </pc:sldChg>
      <pc:sldChg chg="add del modNotesTx">
        <pc:chgData name="Ellis Paul" userId="514130d4-8f60-4cf3-9da5-b19626d2a459" providerId="ADAL" clId="{BE2FD9FE-D306-A54A-A2FB-E1B4D879BA4E}" dt="2021-03-11T15:58:59.688" v="5" actId="17853"/>
        <pc:sldMkLst>
          <pc:docMk/>
          <pc:sldMk cId="1506613263" sldId="1251"/>
        </pc:sldMkLst>
      </pc:sldChg>
      <pc:sldChg chg="add del modNotesTx">
        <pc:chgData name="Ellis Paul" userId="514130d4-8f60-4cf3-9da5-b19626d2a459" providerId="ADAL" clId="{BE2FD9FE-D306-A54A-A2FB-E1B4D879BA4E}" dt="2021-03-11T15:59:23.899" v="8" actId="20577"/>
        <pc:sldMkLst>
          <pc:docMk/>
          <pc:sldMk cId="2000365727" sldId="1253"/>
        </pc:sldMkLst>
      </pc:sldChg>
      <pc:sldChg chg="add del modNotesTx">
        <pc:chgData name="Ellis Paul" userId="514130d4-8f60-4cf3-9da5-b19626d2a459" providerId="ADAL" clId="{BE2FD9FE-D306-A54A-A2FB-E1B4D879BA4E}" dt="2021-03-11T15:59:32.921" v="10" actId="20577"/>
        <pc:sldMkLst>
          <pc:docMk/>
          <pc:sldMk cId="3845717951" sldId="1254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1729149196" sldId="1256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2983453143" sldId="1257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4158264537" sldId="1258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4092942562" sldId="1259"/>
        </pc:sldMkLst>
      </pc:sldChg>
      <pc:sldChg chg="add del modNotesTx">
        <pc:chgData name="Ellis Paul" userId="514130d4-8f60-4cf3-9da5-b19626d2a459" providerId="ADAL" clId="{BE2FD9FE-D306-A54A-A2FB-E1B4D879BA4E}" dt="2021-03-11T15:59:45.926" v="12" actId="20577"/>
        <pc:sldMkLst>
          <pc:docMk/>
          <pc:sldMk cId="779361703" sldId="1260"/>
        </pc:sldMkLst>
      </pc:sldChg>
      <pc:sldChg chg="add del modNotesTx">
        <pc:chgData name="Ellis Paul" userId="514130d4-8f60-4cf3-9da5-b19626d2a459" providerId="ADAL" clId="{BE2FD9FE-D306-A54A-A2FB-E1B4D879BA4E}" dt="2021-03-11T15:59:41.561" v="11" actId="20577"/>
        <pc:sldMkLst>
          <pc:docMk/>
          <pc:sldMk cId="3719547376" sldId="1261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1469032084" sldId="1262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2872396788" sldId="1263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2219855149" sldId="1264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3261481107" sldId="1265"/>
        </pc:sldMkLst>
      </pc:sldChg>
      <pc:sldChg chg="add del modNotesTx">
        <pc:chgData name="Ellis Paul" userId="514130d4-8f60-4cf3-9da5-b19626d2a459" providerId="ADAL" clId="{BE2FD9FE-D306-A54A-A2FB-E1B4D879BA4E}" dt="2021-03-11T15:59:26.768" v="9" actId="20577"/>
        <pc:sldMkLst>
          <pc:docMk/>
          <pc:sldMk cId="6772155" sldId="1266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2083751204" sldId="1269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2069832715" sldId="1270"/>
        </pc:sldMkLst>
      </pc:sldChg>
      <pc:sldChg chg="add del modNotesTx">
        <pc:chgData name="Ellis Paul" userId="514130d4-8f60-4cf3-9da5-b19626d2a459" providerId="ADAL" clId="{BE2FD9FE-D306-A54A-A2FB-E1B4D879BA4E}" dt="2021-03-11T15:58:59.688" v="5" actId="17853"/>
        <pc:sldMkLst>
          <pc:docMk/>
          <pc:sldMk cId="4268890951" sldId="1271"/>
        </pc:sldMkLst>
      </pc:sldChg>
      <pc:sldChg chg="add del modNotesTx">
        <pc:chgData name="Ellis Paul" userId="514130d4-8f60-4cf3-9da5-b19626d2a459" providerId="ADAL" clId="{BE2FD9FE-D306-A54A-A2FB-E1B4D879BA4E}" dt="2021-03-11T15:59:21.333" v="7" actId="20577"/>
        <pc:sldMkLst>
          <pc:docMk/>
          <pc:sldMk cId="2508145336" sldId="1272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2360286958" sldId="1273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492110162" sldId="1275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2111531270" sldId="1277"/>
        </pc:sldMkLst>
      </pc:sldChg>
      <pc:sldChg chg="add del modNotesTx">
        <pc:chgData name="Ellis Paul" userId="514130d4-8f60-4cf3-9da5-b19626d2a459" providerId="ADAL" clId="{BE2FD9FE-D306-A54A-A2FB-E1B4D879BA4E}" dt="2021-03-11T15:59:11.478" v="6" actId="20577"/>
        <pc:sldMkLst>
          <pc:docMk/>
          <pc:sldMk cId="1988024030" sldId="1278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2068189964" sldId="1279"/>
        </pc:sldMkLst>
      </pc:sldChg>
      <pc:sldChg chg="add del">
        <pc:chgData name="Ellis Paul" userId="514130d4-8f60-4cf3-9da5-b19626d2a459" providerId="ADAL" clId="{BE2FD9FE-D306-A54A-A2FB-E1B4D879BA4E}" dt="2021-03-11T15:58:59.688" v="5" actId="17853"/>
        <pc:sldMkLst>
          <pc:docMk/>
          <pc:sldMk cId="868473804" sldId="1280"/>
        </pc:sldMkLst>
      </pc:sldChg>
    </pc:docChg>
  </pc:docChgLst>
  <pc:docChgLst>
    <pc:chgData name="Ellis Paul" userId="514130d4-8f60-4cf3-9da5-b19626d2a459" providerId="ADAL" clId="{EE936901-4D4F-8546-89A5-3DFE6E940CA4}"/>
    <pc:docChg chg="undo custSel addSld modSld modSection">
      <pc:chgData name="Ellis Paul" userId="514130d4-8f60-4cf3-9da5-b19626d2a459" providerId="ADAL" clId="{EE936901-4D4F-8546-89A5-3DFE6E940CA4}" dt="2021-03-10T13:44:05.314" v="1896" actId="20577"/>
      <pc:docMkLst>
        <pc:docMk/>
      </pc:docMkLst>
      <pc:sldChg chg="modSp mod">
        <pc:chgData name="Ellis Paul" userId="514130d4-8f60-4cf3-9da5-b19626d2a459" providerId="ADAL" clId="{EE936901-4D4F-8546-89A5-3DFE6E940CA4}" dt="2021-02-24T17:07:56.953" v="57" actId="20577"/>
        <pc:sldMkLst>
          <pc:docMk/>
          <pc:sldMk cId="61642086" sldId="1223"/>
        </pc:sldMkLst>
        <pc:spChg chg="mod">
          <ac:chgData name="Ellis Paul" userId="514130d4-8f60-4cf3-9da5-b19626d2a459" providerId="ADAL" clId="{EE936901-4D4F-8546-89A5-3DFE6E940CA4}" dt="2021-02-24T17:07:56.953" v="57" actId="20577"/>
          <ac:spMkLst>
            <pc:docMk/>
            <pc:sldMk cId="61642086" sldId="1223"/>
            <ac:spMk id="6" creationId="{A9422351-D33E-A94D-930B-49BA90A3BBAB}"/>
          </ac:spMkLst>
        </pc:spChg>
        <pc:spChg chg="mod">
          <ac:chgData name="Ellis Paul" userId="514130d4-8f60-4cf3-9da5-b19626d2a459" providerId="ADAL" clId="{EE936901-4D4F-8546-89A5-3DFE6E940CA4}" dt="2021-02-24T17:07:06.193" v="31" actId="20577"/>
          <ac:spMkLst>
            <pc:docMk/>
            <pc:sldMk cId="61642086" sldId="1223"/>
            <ac:spMk id="7" creationId="{9887583C-2CC2-7C41-8D1E-1C40F0063C0F}"/>
          </ac:spMkLst>
        </pc:spChg>
      </pc:sldChg>
      <pc:sldChg chg="modNotesTx">
        <pc:chgData name="Ellis Paul" userId="514130d4-8f60-4cf3-9da5-b19626d2a459" providerId="ADAL" clId="{EE936901-4D4F-8546-89A5-3DFE6E940CA4}" dt="2021-02-24T17:11:38.024" v="186" actId="20577"/>
        <pc:sldMkLst>
          <pc:docMk/>
          <pc:sldMk cId="1916193244" sldId="1247"/>
        </pc:sldMkLst>
      </pc:sldChg>
      <pc:sldChg chg="modNotesTx">
        <pc:chgData name="Ellis Paul" userId="514130d4-8f60-4cf3-9da5-b19626d2a459" providerId="ADAL" clId="{EE936901-4D4F-8546-89A5-3DFE6E940CA4}" dt="2021-02-24T17:12:30.175" v="370" actId="313"/>
        <pc:sldMkLst>
          <pc:docMk/>
          <pc:sldMk cId="2683006756" sldId="1248"/>
        </pc:sldMkLst>
      </pc:sldChg>
      <pc:sldChg chg="modNotesTx">
        <pc:chgData name="Ellis Paul" userId="514130d4-8f60-4cf3-9da5-b19626d2a459" providerId="ADAL" clId="{EE936901-4D4F-8546-89A5-3DFE6E940CA4}" dt="2021-03-10T09:19:40.842" v="1193" actId="20577"/>
        <pc:sldMkLst>
          <pc:docMk/>
          <pc:sldMk cId="1506613263" sldId="1251"/>
        </pc:sldMkLst>
      </pc:sldChg>
      <pc:sldChg chg="modNotesTx">
        <pc:chgData name="Ellis Paul" userId="514130d4-8f60-4cf3-9da5-b19626d2a459" providerId="ADAL" clId="{EE936901-4D4F-8546-89A5-3DFE6E940CA4}" dt="2021-03-10T09:47:18.038" v="1296" actId="20577"/>
        <pc:sldMkLst>
          <pc:docMk/>
          <pc:sldMk cId="2000365727" sldId="1253"/>
        </pc:sldMkLst>
      </pc:sldChg>
      <pc:sldChg chg="modNotesTx">
        <pc:chgData name="Ellis Paul" userId="514130d4-8f60-4cf3-9da5-b19626d2a459" providerId="ADAL" clId="{EE936901-4D4F-8546-89A5-3DFE6E940CA4}" dt="2021-03-10T10:25:17.336" v="1545" actId="20577"/>
        <pc:sldMkLst>
          <pc:docMk/>
          <pc:sldMk cId="4092942562" sldId="1259"/>
        </pc:sldMkLst>
      </pc:sldChg>
      <pc:sldChg chg="modNotesTx">
        <pc:chgData name="Ellis Paul" userId="514130d4-8f60-4cf3-9da5-b19626d2a459" providerId="ADAL" clId="{EE936901-4D4F-8546-89A5-3DFE6E940CA4}" dt="2021-03-10T10:26:19.684" v="1752" actId="20577"/>
        <pc:sldMkLst>
          <pc:docMk/>
          <pc:sldMk cId="779361703" sldId="1260"/>
        </pc:sldMkLst>
      </pc:sldChg>
      <pc:sldChg chg="modNotesTx">
        <pc:chgData name="Ellis Paul" userId="514130d4-8f60-4cf3-9da5-b19626d2a459" providerId="ADAL" clId="{EE936901-4D4F-8546-89A5-3DFE6E940CA4}" dt="2021-03-10T10:22:49.831" v="1539" actId="20577"/>
        <pc:sldMkLst>
          <pc:docMk/>
          <pc:sldMk cId="1469032084" sldId="1262"/>
        </pc:sldMkLst>
      </pc:sldChg>
      <pc:sldChg chg="modSp mod">
        <pc:chgData name="Ellis Paul" userId="514130d4-8f60-4cf3-9da5-b19626d2a459" providerId="ADAL" clId="{EE936901-4D4F-8546-89A5-3DFE6E940CA4}" dt="2021-03-10T10:18:04.664" v="1515" actId="20577"/>
        <pc:sldMkLst>
          <pc:docMk/>
          <pc:sldMk cId="2872396788" sldId="1263"/>
        </pc:sldMkLst>
        <pc:spChg chg="mod">
          <ac:chgData name="Ellis Paul" userId="514130d4-8f60-4cf3-9da5-b19626d2a459" providerId="ADAL" clId="{EE936901-4D4F-8546-89A5-3DFE6E940CA4}" dt="2021-03-10T10:18:04.664" v="1515" actId="20577"/>
          <ac:spMkLst>
            <pc:docMk/>
            <pc:sldMk cId="2872396788" sldId="1263"/>
            <ac:spMk id="2" creationId="{E80ACDB2-3B67-4B4F-B41F-AB285F028288}"/>
          </ac:spMkLst>
        </pc:spChg>
      </pc:sldChg>
      <pc:sldChg chg="modNotesTx">
        <pc:chgData name="Ellis Paul" userId="514130d4-8f60-4cf3-9da5-b19626d2a459" providerId="ADAL" clId="{EE936901-4D4F-8546-89A5-3DFE6E940CA4}" dt="2021-02-24T17:14:36.638" v="386" actId="20577"/>
        <pc:sldMkLst>
          <pc:docMk/>
          <pc:sldMk cId="2219855149" sldId="1264"/>
        </pc:sldMkLst>
      </pc:sldChg>
      <pc:sldChg chg="modNotesTx">
        <pc:chgData name="Ellis Paul" userId="514130d4-8f60-4cf3-9da5-b19626d2a459" providerId="ADAL" clId="{EE936901-4D4F-8546-89A5-3DFE6E940CA4}" dt="2021-03-10T09:52:49.841" v="1379" actId="20577"/>
        <pc:sldMkLst>
          <pc:docMk/>
          <pc:sldMk cId="6772155" sldId="1266"/>
        </pc:sldMkLst>
      </pc:sldChg>
      <pc:sldChg chg="modNotesTx">
        <pc:chgData name="Ellis Paul" userId="514130d4-8f60-4cf3-9da5-b19626d2a459" providerId="ADAL" clId="{EE936901-4D4F-8546-89A5-3DFE6E940CA4}" dt="2021-03-10T09:19:54.622" v="1195" actId="20577"/>
        <pc:sldMkLst>
          <pc:docMk/>
          <pc:sldMk cId="4268890951" sldId="1271"/>
        </pc:sldMkLst>
      </pc:sldChg>
      <pc:sldChg chg="modNotesTx">
        <pc:chgData name="Ellis Paul" userId="514130d4-8f60-4cf3-9da5-b19626d2a459" providerId="ADAL" clId="{EE936901-4D4F-8546-89A5-3DFE6E940CA4}" dt="2021-02-24T17:27:46.801" v="1043" actId="20577"/>
        <pc:sldMkLst>
          <pc:docMk/>
          <pc:sldMk cId="2508145336" sldId="1272"/>
        </pc:sldMkLst>
      </pc:sldChg>
      <pc:sldChg chg="modSp mod modNotesTx">
        <pc:chgData name="Ellis Paul" userId="514130d4-8f60-4cf3-9da5-b19626d2a459" providerId="ADAL" clId="{EE936901-4D4F-8546-89A5-3DFE6E940CA4}" dt="2021-03-10T09:33:34.608" v="1256" actId="20577"/>
        <pc:sldMkLst>
          <pc:docMk/>
          <pc:sldMk cId="1988024030" sldId="1278"/>
        </pc:sldMkLst>
        <pc:spChg chg="mod">
          <ac:chgData name="Ellis Paul" userId="514130d4-8f60-4cf3-9da5-b19626d2a459" providerId="ADAL" clId="{EE936901-4D4F-8546-89A5-3DFE6E940CA4}" dt="2021-03-10T09:30:33.044" v="1227" actId="20577"/>
          <ac:spMkLst>
            <pc:docMk/>
            <pc:sldMk cId="1988024030" sldId="1278"/>
            <ac:spMk id="2" creationId="{4F398BE6-12CD-8247-97B4-7C38CBADED08}"/>
          </ac:spMkLst>
        </pc:spChg>
      </pc:sldChg>
      <pc:sldChg chg="modSp mod">
        <pc:chgData name="Ellis Paul" userId="514130d4-8f60-4cf3-9da5-b19626d2a459" providerId="ADAL" clId="{EE936901-4D4F-8546-89A5-3DFE6E940CA4}" dt="2021-02-24T17:07:50.372" v="43" actId="20577"/>
        <pc:sldMkLst>
          <pc:docMk/>
          <pc:sldMk cId="2068189964" sldId="1279"/>
        </pc:sldMkLst>
        <pc:spChg chg="mod">
          <ac:chgData name="Ellis Paul" userId="514130d4-8f60-4cf3-9da5-b19626d2a459" providerId="ADAL" clId="{EE936901-4D4F-8546-89A5-3DFE6E940CA4}" dt="2021-02-24T17:07:50.372" v="43" actId="20577"/>
          <ac:spMkLst>
            <pc:docMk/>
            <pc:sldMk cId="2068189964" sldId="1279"/>
            <ac:spMk id="2" creationId="{61A1CFE3-8F56-4D40-82F3-B3A67FD4DCAD}"/>
          </ac:spMkLst>
        </pc:spChg>
      </pc:sldChg>
      <pc:sldChg chg="modSp new mod">
        <pc:chgData name="Ellis Paul" userId="514130d4-8f60-4cf3-9da5-b19626d2a459" providerId="ADAL" clId="{EE936901-4D4F-8546-89A5-3DFE6E940CA4}" dt="2021-03-10T13:44:05.314" v="1896" actId="20577"/>
        <pc:sldMkLst>
          <pc:docMk/>
          <pc:sldMk cId="868473804" sldId="1280"/>
        </pc:sldMkLst>
        <pc:spChg chg="mod">
          <ac:chgData name="Ellis Paul" userId="514130d4-8f60-4cf3-9da5-b19626d2a459" providerId="ADAL" clId="{EE936901-4D4F-8546-89A5-3DFE6E940CA4}" dt="2021-03-10T13:44:05.314" v="1896" actId="20577"/>
          <ac:spMkLst>
            <pc:docMk/>
            <pc:sldMk cId="868473804" sldId="1280"/>
            <ac:spMk id="2" creationId="{017E7166-4CB5-DD4E-B7E9-214B1C3AC901}"/>
          </ac:spMkLst>
        </pc:spChg>
        <pc:spChg chg="mod">
          <ac:chgData name="Ellis Paul" userId="514130d4-8f60-4cf3-9da5-b19626d2a459" providerId="ADAL" clId="{EE936901-4D4F-8546-89A5-3DFE6E940CA4}" dt="2021-03-10T13:43:06.939" v="1836" actId="20577"/>
          <ac:spMkLst>
            <pc:docMk/>
            <pc:sldMk cId="868473804" sldId="1280"/>
            <ac:spMk id="4" creationId="{DDA341AD-9741-D44B-987A-5429ADAA3107}"/>
          </ac:spMkLst>
        </pc:spChg>
      </pc:sldChg>
    </pc:docChg>
  </pc:docChgLst>
  <pc:docChgLst>
    <pc:chgData name="Dave Mazur" userId="9b876183-3b5b-4ac6-8ac9-1ba72b986a65" providerId="ADAL" clId="{C6B9E9E4-5E30-A54F-83B0-51D2DD393F63}"/>
    <pc:docChg chg="custSel addSld delSld modSld sldOrd modSection">
      <pc:chgData name="Dave Mazur" userId="9b876183-3b5b-4ac6-8ac9-1ba72b986a65" providerId="ADAL" clId="{C6B9E9E4-5E30-A54F-83B0-51D2DD393F63}" dt="2021-02-24T14:40:46.735" v="1384" actId="1076"/>
      <pc:docMkLst>
        <pc:docMk/>
      </pc:docMkLst>
      <pc:sldChg chg="addSp delSp modSp mod">
        <pc:chgData name="Dave Mazur" userId="9b876183-3b5b-4ac6-8ac9-1ba72b986a65" providerId="ADAL" clId="{C6B9E9E4-5E30-A54F-83B0-51D2DD393F63}" dt="2021-02-24T14:01:30.274" v="902" actId="478"/>
        <pc:sldMkLst>
          <pc:docMk/>
          <pc:sldMk cId="568509931" sldId="1144"/>
        </pc:sldMkLst>
        <pc:spChg chg="del">
          <ac:chgData name="Dave Mazur" userId="9b876183-3b5b-4ac6-8ac9-1ba72b986a65" providerId="ADAL" clId="{C6B9E9E4-5E30-A54F-83B0-51D2DD393F63}" dt="2021-02-22T16:20:46.084" v="61" actId="478"/>
          <ac:spMkLst>
            <pc:docMk/>
            <pc:sldMk cId="568509931" sldId="1144"/>
            <ac:spMk id="2" creationId="{3563E66B-E414-404C-AD5E-0930D9435018}"/>
          </ac:spMkLst>
        </pc:spChg>
        <pc:spChg chg="add del mod">
          <ac:chgData name="Dave Mazur" userId="9b876183-3b5b-4ac6-8ac9-1ba72b986a65" providerId="ADAL" clId="{C6B9E9E4-5E30-A54F-83B0-51D2DD393F63}" dt="2021-02-24T14:01:30.274" v="902" actId="478"/>
          <ac:spMkLst>
            <pc:docMk/>
            <pc:sldMk cId="568509931" sldId="1144"/>
            <ac:spMk id="5" creationId="{1CFDDD6C-3B11-3A43-9DA6-C6EF7AD9EB0B}"/>
          </ac:spMkLst>
        </pc:spChg>
        <pc:spChg chg="del mod">
          <ac:chgData name="Dave Mazur" userId="9b876183-3b5b-4ac6-8ac9-1ba72b986a65" providerId="ADAL" clId="{C6B9E9E4-5E30-A54F-83B0-51D2DD393F63}" dt="2021-02-22T16:20:34.914" v="55" actId="478"/>
          <ac:spMkLst>
            <pc:docMk/>
            <pc:sldMk cId="568509931" sldId="1144"/>
            <ac:spMk id="10" creationId="{78DF5A12-B068-48FC-85A0-1C09CE2A3C5D}"/>
          </ac:spMkLst>
        </pc:spChg>
        <pc:spChg chg="del">
          <ac:chgData name="Dave Mazur" userId="9b876183-3b5b-4ac6-8ac9-1ba72b986a65" providerId="ADAL" clId="{C6B9E9E4-5E30-A54F-83B0-51D2DD393F63}" dt="2021-02-24T14:01:26.048" v="900" actId="478"/>
          <ac:spMkLst>
            <pc:docMk/>
            <pc:sldMk cId="568509931" sldId="1144"/>
            <ac:spMk id="11" creationId="{9AE68315-E33A-4E4A-B0D3-F231896260A9}"/>
          </ac:spMkLst>
        </pc:spChg>
        <pc:spChg chg="del">
          <ac:chgData name="Dave Mazur" userId="9b876183-3b5b-4ac6-8ac9-1ba72b986a65" providerId="ADAL" clId="{C6B9E9E4-5E30-A54F-83B0-51D2DD393F63}" dt="2021-02-22T16:20:40.673" v="58" actId="478"/>
          <ac:spMkLst>
            <pc:docMk/>
            <pc:sldMk cId="568509931" sldId="1144"/>
            <ac:spMk id="14" creationId="{83591AB8-383E-40BF-8E8B-3A4DC8C8109B}"/>
          </ac:spMkLst>
        </pc:spChg>
        <pc:spChg chg="del">
          <ac:chgData name="Dave Mazur" userId="9b876183-3b5b-4ac6-8ac9-1ba72b986a65" providerId="ADAL" clId="{C6B9E9E4-5E30-A54F-83B0-51D2DD393F63}" dt="2021-02-22T16:20:36.659" v="56" actId="478"/>
          <ac:spMkLst>
            <pc:docMk/>
            <pc:sldMk cId="568509931" sldId="1144"/>
            <ac:spMk id="17" creationId="{28F93A94-06F0-406D-9ED2-C24AA25B4A2F}"/>
          </ac:spMkLst>
        </pc:spChg>
        <pc:spChg chg="del">
          <ac:chgData name="Dave Mazur" userId="9b876183-3b5b-4ac6-8ac9-1ba72b986a65" providerId="ADAL" clId="{C6B9E9E4-5E30-A54F-83B0-51D2DD393F63}" dt="2021-02-22T16:20:38.767" v="57" actId="478"/>
          <ac:spMkLst>
            <pc:docMk/>
            <pc:sldMk cId="568509931" sldId="1144"/>
            <ac:spMk id="19" creationId="{AA1733CA-FEE3-491F-BCEF-97FE896F2F53}"/>
          </ac:spMkLst>
        </pc:spChg>
        <pc:spChg chg="del">
          <ac:chgData name="Dave Mazur" userId="9b876183-3b5b-4ac6-8ac9-1ba72b986a65" providerId="ADAL" clId="{C6B9E9E4-5E30-A54F-83B0-51D2DD393F63}" dt="2021-02-22T16:20:42.377" v="59" actId="478"/>
          <ac:spMkLst>
            <pc:docMk/>
            <pc:sldMk cId="568509931" sldId="1144"/>
            <ac:spMk id="20" creationId="{77C09633-483B-4B55-91D1-4DB2C005683B}"/>
          </ac:spMkLst>
        </pc:spChg>
        <pc:spChg chg="del">
          <ac:chgData name="Dave Mazur" userId="9b876183-3b5b-4ac6-8ac9-1ba72b986a65" providerId="ADAL" clId="{C6B9E9E4-5E30-A54F-83B0-51D2DD393F63}" dt="2021-02-22T16:20:44.165" v="60" actId="478"/>
          <ac:spMkLst>
            <pc:docMk/>
            <pc:sldMk cId="568509931" sldId="1144"/>
            <ac:spMk id="21" creationId="{87CF7426-E4E2-4AC6-A6DD-FF312A8A3710}"/>
          </ac:spMkLst>
        </pc:spChg>
        <pc:graphicFrameChg chg="del">
          <ac:chgData name="Dave Mazur" userId="9b876183-3b5b-4ac6-8ac9-1ba72b986a65" providerId="ADAL" clId="{C6B9E9E4-5E30-A54F-83B0-51D2DD393F63}" dt="2021-02-22T16:20:27.671" v="51" actId="478"/>
          <ac:graphicFrameMkLst>
            <pc:docMk/>
            <pc:sldMk cId="568509931" sldId="1144"/>
            <ac:graphicFrameMk id="15" creationId="{1A2E21CD-0387-4A84-9F89-6E3BBF22A0CC}"/>
          </ac:graphicFrameMkLst>
        </pc:graphicFrameChg>
        <pc:graphicFrameChg chg="del">
          <ac:chgData name="Dave Mazur" userId="9b876183-3b5b-4ac6-8ac9-1ba72b986a65" providerId="ADAL" clId="{C6B9E9E4-5E30-A54F-83B0-51D2DD393F63}" dt="2021-02-22T16:20:30.171" v="52" actId="478"/>
          <ac:graphicFrameMkLst>
            <pc:docMk/>
            <pc:sldMk cId="568509931" sldId="1144"/>
            <ac:graphicFrameMk id="16" creationId="{43B9F416-7B50-4542-A9F3-4D55B31917FB}"/>
          </ac:graphicFrameMkLst>
        </pc:graphicFrameChg>
        <pc:graphicFrameChg chg="del">
          <ac:chgData name="Dave Mazur" userId="9b876183-3b5b-4ac6-8ac9-1ba72b986a65" providerId="ADAL" clId="{C6B9E9E4-5E30-A54F-83B0-51D2DD393F63}" dt="2021-02-22T16:20:32.312" v="53" actId="478"/>
          <ac:graphicFrameMkLst>
            <pc:docMk/>
            <pc:sldMk cId="568509931" sldId="1144"/>
            <ac:graphicFrameMk id="18" creationId="{468C7A0B-3694-4FD8-A81A-192758BDE313}"/>
          </ac:graphicFrameMkLst>
        </pc:graphicFrameChg>
        <pc:picChg chg="add mod">
          <ac:chgData name="Dave Mazur" userId="9b876183-3b5b-4ac6-8ac9-1ba72b986a65" providerId="ADAL" clId="{C6B9E9E4-5E30-A54F-83B0-51D2DD393F63}" dt="2021-02-22T16:20:56.953" v="64" actId="14100"/>
          <ac:picMkLst>
            <pc:docMk/>
            <pc:sldMk cId="568509931" sldId="1144"/>
            <ac:picMk id="4" creationId="{405A0EF5-16F5-F849-99D2-D6146D0AC4A6}"/>
          </ac:picMkLst>
        </pc:picChg>
      </pc:sldChg>
      <pc:sldChg chg="del mod modShow">
        <pc:chgData name="Dave Mazur" userId="9b876183-3b5b-4ac6-8ac9-1ba72b986a65" providerId="ADAL" clId="{C6B9E9E4-5E30-A54F-83B0-51D2DD393F63}" dt="2021-02-24T14:13:25.468" v="1081" actId="2696"/>
        <pc:sldMkLst>
          <pc:docMk/>
          <pc:sldMk cId="1032299895" sldId="1148"/>
        </pc:sldMkLst>
      </pc:sldChg>
      <pc:sldChg chg="addSp delSp modSp mod">
        <pc:chgData name="Dave Mazur" userId="9b876183-3b5b-4ac6-8ac9-1ba72b986a65" providerId="ADAL" clId="{C6B9E9E4-5E30-A54F-83B0-51D2DD393F63}" dt="2021-02-24T14:40:46.735" v="1384" actId="1076"/>
        <pc:sldMkLst>
          <pc:docMk/>
          <pc:sldMk cId="61642086" sldId="1223"/>
        </pc:sldMkLst>
        <pc:spChg chg="del">
          <ac:chgData name="Dave Mazur" userId="9b876183-3b5b-4ac6-8ac9-1ba72b986a65" providerId="ADAL" clId="{C6B9E9E4-5E30-A54F-83B0-51D2DD393F63}" dt="2021-02-24T14:40:37.387" v="1382" actId="478"/>
          <ac:spMkLst>
            <pc:docMk/>
            <pc:sldMk cId="61642086" sldId="1223"/>
            <ac:spMk id="4" creationId="{31A2903A-5D74-8045-9B18-F2A7EBA18E86}"/>
          </ac:spMkLst>
        </pc:spChg>
        <pc:spChg chg="del">
          <ac:chgData name="Dave Mazur" userId="9b876183-3b5b-4ac6-8ac9-1ba72b986a65" providerId="ADAL" clId="{C6B9E9E4-5E30-A54F-83B0-51D2DD393F63}" dt="2021-02-24T14:40:27.247" v="1379" actId="478"/>
          <ac:spMkLst>
            <pc:docMk/>
            <pc:sldMk cId="61642086" sldId="1223"/>
            <ac:spMk id="5" creationId="{90B816F8-31D4-9441-8D99-86939B3067E1}"/>
          </ac:spMkLst>
        </pc:spChg>
        <pc:spChg chg="mod">
          <ac:chgData name="Dave Mazur" userId="9b876183-3b5b-4ac6-8ac9-1ba72b986a65" providerId="ADAL" clId="{C6B9E9E4-5E30-A54F-83B0-51D2DD393F63}" dt="2021-02-22T16:07:48.342" v="24" actId="20577"/>
          <ac:spMkLst>
            <pc:docMk/>
            <pc:sldMk cId="61642086" sldId="1223"/>
            <ac:spMk id="6" creationId="{A9422351-D33E-A94D-930B-49BA90A3BBAB}"/>
          </ac:spMkLst>
        </pc:spChg>
        <pc:spChg chg="add mod">
          <ac:chgData name="Dave Mazur" userId="9b876183-3b5b-4ac6-8ac9-1ba72b986a65" providerId="ADAL" clId="{C6B9E9E4-5E30-A54F-83B0-51D2DD393F63}" dt="2021-02-24T14:40:46.735" v="1384" actId="1076"/>
          <ac:spMkLst>
            <pc:docMk/>
            <pc:sldMk cId="61642086" sldId="1223"/>
            <ac:spMk id="7" creationId="{9887583C-2CC2-7C41-8D1E-1C40F0063C0F}"/>
          </ac:spMkLst>
        </pc:spChg>
        <pc:spChg chg="add del mod">
          <ac:chgData name="Dave Mazur" userId="9b876183-3b5b-4ac6-8ac9-1ba72b986a65" providerId="ADAL" clId="{C6B9E9E4-5E30-A54F-83B0-51D2DD393F63}" dt="2021-02-24T14:40:31.440" v="1380" actId="478"/>
          <ac:spMkLst>
            <pc:docMk/>
            <pc:sldMk cId="61642086" sldId="1223"/>
            <ac:spMk id="9" creationId="{0B5C4A5F-E287-1E47-97F0-7FF940917F26}"/>
          </ac:spMkLst>
        </pc:spChg>
        <pc:spChg chg="add del mod">
          <ac:chgData name="Dave Mazur" userId="9b876183-3b5b-4ac6-8ac9-1ba72b986a65" providerId="ADAL" clId="{C6B9E9E4-5E30-A54F-83B0-51D2DD393F63}" dt="2021-02-24T14:40:41.064" v="1383" actId="21"/>
          <ac:spMkLst>
            <pc:docMk/>
            <pc:sldMk cId="61642086" sldId="1223"/>
            <ac:spMk id="11" creationId="{574BF82F-AAF5-6647-87A0-BE0E70FCC677}"/>
          </ac:spMkLst>
        </pc:spChg>
      </pc:sldChg>
      <pc:sldChg chg="modSp mod">
        <pc:chgData name="Dave Mazur" userId="9b876183-3b5b-4ac6-8ac9-1ba72b986a65" providerId="ADAL" clId="{C6B9E9E4-5E30-A54F-83B0-51D2DD393F63}" dt="2021-02-22T16:21:18.121" v="66" actId="20577"/>
        <pc:sldMkLst>
          <pc:docMk/>
          <pc:sldMk cId="836370171" sldId="1227"/>
        </pc:sldMkLst>
        <pc:spChg chg="mod">
          <ac:chgData name="Dave Mazur" userId="9b876183-3b5b-4ac6-8ac9-1ba72b986a65" providerId="ADAL" clId="{C6B9E9E4-5E30-A54F-83B0-51D2DD393F63}" dt="2021-02-22T16:21:18.121" v="66" actId="20577"/>
          <ac:spMkLst>
            <pc:docMk/>
            <pc:sldMk cId="836370171" sldId="1227"/>
            <ac:spMk id="2" creationId="{B2FBE644-862A-844C-B6BE-6AF9B6BC214B}"/>
          </ac:spMkLst>
        </pc:spChg>
      </pc:sldChg>
      <pc:sldChg chg="del mod modShow">
        <pc:chgData name="Dave Mazur" userId="9b876183-3b5b-4ac6-8ac9-1ba72b986a65" providerId="ADAL" clId="{C6B9E9E4-5E30-A54F-83B0-51D2DD393F63}" dt="2021-02-24T14:34:55.524" v="1367" actId="2696"/>
        <pc:sldMkLst>
          <pc:docMk/>
          <pc:sldMk cId="3701199283" sldId="1237"/>
        </pc:sldMkLst>
      </pc:sldChg>
      <pc:sldChg chg="del mod modShow">
        <pc:chgData name="Dave Mazur" userId="9b876183-3b5b-4ac6-8ac9-1ba72b986a65" providerId="ADAL" clId="{C6B9E9E4-5E30-A54F-83B0-51D2DD393F63}" dt="2021-02-24T14:34:50.942" v="1366" actId="2696"/>
        <pc:sldMkLst>
          <pc:docMk/>
          <pc:sldMk cId="3316712860" sldId="1245"/>
        </pc:sldMkLst>
      </pc:sldChg>
      <pc:sldChg chg="modSp mod">
        <pc:chgData name="Dave Mazur" userId="9b876183-3b5b-4ac6-8ac9-1ba72b986a65" providerId="ADAL" clId="{C6B9E9E4-5E30-A54F-83B0-51D2DD393F63}" dt="2021-02-22T16:29:54.892" v="147" actId="20577"/>
        <pc:sldMkLst>
          <pc:docMk/>
          <pc:sldMk cId="3203914158" sldId="1246"/>
        </pc:sldMkLst>
        <pc:spChg chg="mod">
          <ac:chgData name="Dave Mazur" userId="9b876183-3b5b-4ac6-8ac9-1ba72b986a65" providerId="ADAL" clId="{C6B9E9E4-5E30-A54F-83B0-51D2DD393F63}" dt="2021-02-22T16:29:54.892" v="147" actId="20577"/>
          <ac:spMkLst>
            <pc:docMk/>
            <pc:sldMk cId="3203914158" sldId="1246"/>
            <ac:spMk id="2" creationId="{B3B92064-421A-EB42-9F7E-D3DA7A8EBEFD}"/>
          </ac:spMkLst>
        </pc:spChg>
      </pc:sldChg>
      <pc:sldChg chg="modSp mod modNotesTx">
        <pc:chgData name="Dave Mazur" userId="9b876183-3b5b-4ac6-8ac9-1ba72b986a65" providerId="ADAL" clId="{C6B9E9E4-5E30-A54F-83B0-51D2DD393F63}" dt="2021-02-24T13:44:49.165" v="461" actId="20577"/>
        <pc:sldMkLst>
          <pc:docMk/>
          <pc:sldMk cId="1506613263" sldId="1251"/>
        </pc:sldMkLst>
        <pc:spChg chg="mod">
          <ac:chgData name="Dave Mazur" userId="9b876183-3b5b-4ac6-8ac9-1ba72b986a65" providerId="ADAL" clId="{C6B9E9E4-5E30-A54F-83B0-51D2DD393F63}" dt="2021-02-22T16:21:53.176" v="67" actId="33524"/>
          <ac:spMkLst>
            <pc:docMk/>
            <pc:sldMk cId="1506613263" sldId="1251"/>
            <ac:spMk id="2" creationId="{1646082A-F4E7-344B-ADC6-CCF98649BE53}"/>
          </ac:spMkLst>
        </pc:spChg>
        <pc:spChg chg="mod">
          <ac:chgData name="Dave Mazur" userId="9b876183-3b5b-4ac6-8ac9-1ba72b986a65" providerId="ADAL" clId="{C6B9E9E4-5E30-A54F-83B0-51D2DD393F63}" dt="2021-02-24T13:44:49.165" v="461" actId="20577"/>
          <ac:spMkLst>
            <pc:docMk/>
            <pc:sldMk cId="1506613263" sldId="1251"/>
            <ac:spMk id="8" creationId="{D63DEFBF-96AA-B84D-8987-A1E9DDBB3164}"/>
          </ac:spMkLst>
        </pc:spChg>
      </pc:sldChg>
      <pc:sldChg chg="del mod modShow">
        <pc:chgData name="Dave Mazur" userId="9b876183-3b5b-4ac6-8ac9-1ba72b986a65" providerId="ADAL" clId="{C6B9E9E4-5E30-A54F-83B0-51D2DD393F63}" dt="2021-02-24T14:27:02.870" v="1082" actId="2696"/>
        <pc:sldMkLst>
          <pc:docMk/>
          <pc:sldMk cId="3808833279" sldId="1252"/>
        </pc:sldMkLst>
      </pc:sldChg>
      <pc:sldChg chg="mod modShow">
        <pc:chgData name="Dave Mazur" userId="9b876183-3b5b-4ac6-8ac9-1ba72b986a65" providerId="ADAL" clId="{C6B9E9E4-5E30-A54F-83B0-51D2DD393F63}" dt="2021-02-24T13:47:22.512" v="467" actId="729"/>
        <pc:sldMkLst>
          <pc:docMk/>
          <pc:sldMk cId="1729149196" sldId="1256"/>
        </pc:sldMkLst>
      </pc:sldChg>
      <pc:sldChg chg="addSp delSp modSp mod">
        <pc:chgData name="Dave Mazur" userId="9b876183-3b5b-4ac6-8ac9-1ba72b986a65" providerId="ADAL" clId="{C6B9E9E4-5E30-A54F-83B0-51D2DD393F63}" dt="2021-02-22T16:19:17.249" v="50" actId="20577"/>
        <pc:sldMkLst>
          <pc:docMk/>
          <pc:sldMk cId="2219855149" sldId="1264"/>
        </pc:sldMkLst>
        <pc:spChg chg="del">
          <ac:chgData name="Dave Mazur" userId="9b876183-3b5b-4ac6-8ac9-1ba72b986a65" providerId="ADAL" clId="{C6B9E9E4-5E30-A54F-83B0-51D2DD393F63}" dt="2021-02-22T16:18:54.398" v="40" actId="478"/>
          <ac:spMkLst>
            <pc:docMk/>
            <pc:sldMk cId="2219855149" sldId="1264"/>
            <ac:spMk id="2" creationId="{3563E66B-E414-404C-AD5E-0930D9435018}"/>
          </ac:spMkLst>
        </pc:spChg>
        <pc:spChg chg="mod">
          <ac:chgData name="Dave Mazur" userId="9b876183-3b5b-4ac6-8ac9-1ba72b986a65" providerId="ADAL" clId="{C6B9E9E4-5E30-A54F-83B0-51D2DD393F63}" dt="2021-02-22T16:19:17.249" v="50" actId="20577"/>
          <ac:spMkLst>
            <pc:docMk/>
            <pc:sldMk cId="2219855149" sldId="1264"/>
            <ac:spMk id="3" creationId="{A652A6FB-AD0E-44DC-B4CC-D5FE9475EF06}"/>
          </ac:spMkLst>
        </pc:spChg>
        <pc:spChg chg="del">
          <ac:chgData name="Dave Mazur" userId="9b876183-3b5b-4ac6-8ac9-1ba72b986a65" providerId="ADAL" clId="{C6B9E9E4-5E30-A54F-83B0-51D2DD393F63}" dt="2021-02-22T16:18:43.441" v="36" actId="478"/>
          <ac:spMkLst>
            <pc:docMk/>
            <pc:sldMk cId="2219855149" sldId="1264"/>
            <ac:spMk id="4" creationId="{DAE017C3-FB93-184C-B79D-7E86FDDDFCAF}"/>
          </ac:spMkLst>
        </pc:spChg>
        <pc:spChg chg="add del mod">
          <ac:chgData name="Dave Mazur" userId="9b876183-3b5b-4ac6-8ac9-1ba72b986a65" providerId="ADAL" clId="{C6B9E9E4-5E30-A54F-83B0-51D2DD393F63}" dt="2021-02-22T16:19:03.458" v="42" actId="478"/>
          <ac:spMkLst>
            <pc:docMk/>
            <pc:sldMk cId="2219855149" sldId="1264"/>
            <ac:spMk id="7" creationId="{90A328E6-A1A7-6F47-B362-FE610140A4F2}"/>
          </ac:spMkLst>
        </pc:spChg>
        <pc:spChg chg="del">
          <ac:chgData name="Dave Mazur" userId="9b876183-3b5b-4ac6-8ac9-1ba72b986a65" providerId="ADAL" clId="{C6B9E9E4-5E30-A54F-83B0-51D2DD393F63}" dt="2021-02-22T16:18:27.629" v="29" actId="478"/>
          <ac:spMkLst>
            <pc:docMk/>
            <pc:sldMk cId="2219855149" sldId="1264"/>
            <ac:spMk id="10" creationId="{78DF5A12-B068-48FC-85A0-1C09CE2A3C5D}"/>
          </ac:spMkLst>
        </pc:spChg>
        <pc:spChg chg="del">
          <ac:chgData name="Dave Mazur" userId="9b876183-3b5b-4ac6-8ac9-1ba72b986a65" providerId="ADAL" clId="{C6B9E9E4-5E30-A54F-83B0-51D2DD393F63}" dt="2021-02-22T16:18:58.826" v="41" actId="478"/>
          <ac:spMkLst>
            <pc:docMk/>
            <pc:sldMk cId="2219855149" sldId="1264"/>
            <ac:spMk id="11" creationId="{9AE68315-E33A-4E4A-B0D3-F231896260A9}"/>
          </ac:spMkLst>
        </pc:spChg>
        <pc:spChg chg="del">
          <ac:chgData name="Dave Mazur" userId="9b876183-3b5b-4ac6-8ac9-1ba72b986a65" providerId="ADAL" clId="{C6B9E9E4-5E30-A54F-83B0-51D2DD393F63}" dt="2021-02-22T16:18:41.167" v="35" actId="478"/>
          <ac:spMkLst>
            <pc:docMk/>
            <pc:sldMk cId="2219855149" sldId="1264"/>
            <ac:spMk id="14" creationId="{83591AB8-383E-40BF-8E8B-3A4DC8C8109B}"/>
          </ac:spMkLst>
        </pc:spChg>
        <pc:spChg chg="del">
          <ac:chgData name="Dave Mazur" userId="9b876183-3b5b-4ac6-8ac9-1ba72b986a65" providerId="ADAL" clId="{C6B9E9E4-5E30-A54F-83B0-51D2DD393F63}" dt="2021-02-22T16:18:34.162" v="31" actId="478"/>
          <ac:spMkLst>
            <pc:docMk/>
            <pc:sldMk cId="2219855149" sldId="1264"/>
            <ac:spMk id="17" creationId="{28F93A94-06F0-406D-9ED2-C24AA25B4A2F}"/>
          </ac:spMkLst>
        </pc:spChg>
        <pc:spChg chg="del mod">
          <ac:chgData name="Dave Mazur" userId="9b876183-3b5b-4ac6-8ac9-1ba72b986a65" providerId="ADAL" clId="{C6B9E9E4-5E30-A54F-83B0-51D2DD393F63}" dt="2021-02-22T16:18:39.115" v="34" actId="478"/>
          <ac:spMkLst>
            <pc:docMk/>
            <pc:sldMk cId="2219855149" sldId="1264"/>
            <ac:spMk id="20" creationId="{77C09633-483B-4B55-91D1-4DB2C005683B}"/>
          </ac:spMkLst>
        </pc:spChg>
        <pc:graphicFrameChg chg="del">
          <ac:chgData name="Dave Mazur" userId="9b876183-3b5b-4ac6-8ac9-1ba72b986a65" providerId="ADAL" clId="{C6B9E9E4-5E30-A54F-83B0-51D2DD393F63}" dt="2021-02-22T16:18:32.800" v="30" actId="478"/>
          <ac:graphicFrameMkLst>
            <pc:docMk/>
            <pc:sldMk cId="2219855149" sldId="1264"/>
            <ac:graphicFrameMk id="15" creationId="{1A2E21CD-0387-4A84-9F89-6E3BBF22A0CC}"/>
          </ac:graphicFrameMkLst>
        </pc:graphicFrameChg>
        <pc:graphicFrameChg chg="del">
          <ac:chgData name="Dave Mazur" userId="9b876183-3b5b-4ac6-8ac9-1ba72b986a65" providerId="ADAL" clId="{C6B9E9E4-5E30-A54F-83B0-51D2DD393F63}" dt="2021-02-22T16:18:36.756" v="32" actId="478"/>
          <ac:graphicFrameMkLst>
            <pc:docMk/>
            <pc:sldMk cId="2219855149" sldId="1264"/>
            <ac:graphicFrameMk id="16" creationId="{43B9F416-7B50-4542-A9F3-4D55B31917FB}"/>
          </ac:graphicFrameMkLst>
        </pc:graphicFrameChg>
        <pc:picChg chg="add mod">
          <ac:chgData name="Dave Mazur" userId="9b876183-3b5b-4ac6-8ac9-1ba72b986a65" providerId="ADAL" clId="{C6B9E9E4-5E30-A54F-83B0-51D2DD393F63}" dt="2021-02-22T16:19:10.045" v="44" actId="14100"/>
          <ac:picMkLst>
            <pc:docMk/>
            <pc:sldMk cId="2219855149" sldId="1264"/>
            <ac:picMk id="5" creationId="{1188EBAC-4103-C444-A780-BF4F1B82600C}"/>
          </ac:picMkLst>
        </pc:picChg>
      </pc:sldChg>
      <pc:sldChg chg="mod modShow">
        <pc:chgData name="Dave Mazur" userId="9b876183-3b5b-4ac6-8ac9-1ba72b986a65" providerId="ADAL" clId="{C6B9E9E4-5E30-A54F-83B0-51D2DD393F63}" dt="2021-02-22T16:12:51.193" v="26" actId="729"/>
        <pc:sldMkLst>
          <pc:docMk/>
          <pc:sldMk cId="3261481107" sldId="1265"/>
        </pc:sldMkLst>
      </pc:sldChg>
      <pc:sldChg chg="ord">
        <pc:chgData name="Dave Mazur" userId="9b876183-3b5b-4ac6-8ac9-1ba72b986a65" providerId="ADAL" clId="{C6B9E9E4-5E30-A54F-83B0-51D2DD393F63}" dt="2021-02-22T16:11:56.139" v="25" actId="20578"/>
        <pc:sldMkLst>
          <pc:docMk/>
          <pc:sldMk cId="6772155" sldId="1266"/>
        </pc:sldMkLst>
      </pc:sldChg>
      <pc:sldChg chg="addSp delSp modSp del mod">
        <pc:chgData name="Dave Mazur" userId="9b876183-3b5b-4ac6-8ac9-1ba72b986a65" providerId="ADAL" clId="{C6B9E9E4-5E30-A54F-83B0-51D2DD393F63}" dt="2021-02-24T13:58:10.214" v="898" actId="2696"/>
        <pc:sldMkLst>
          <pc:docMk/>
          <pc:sldMk cId="1889112765" sldId="1268"/>
        </pc:sldMkLst>
        <pc:spChg chg="mod">
          <ac:chgData name="Dave Mazur" userId="9b876183-3b5b-4ac6-8ac9-1ba72b986a65" providerId="ADAL" clId="{C6B9E9E4-5E30-A54F-83B0-51D2DD393F63}" dt="2021-02-24T13:55:27.438" v="652" actId="14100"/>
          <ac:spMkLst>
            <pc:docMk/>
            <pc:sldMk cId="1889112765" sldId="1268"/>
            <ac:spMk id="3" creationId="{B09287B2-93F1-C14C-B878-DDD5472B4F2E}"/>
          </ac:spMkLst>
        </pc:spChg>
        <pc:spChg chg="del">
          <ac:chgData name="Dave Mazur" userId="9b876183-3b5b-4ac6-8ac9-1ba72b986a65" providerId="ADAL" clId="{C6B9E9E4-5E30-A54F-83B0-51D2DD393F63}" dt="2021-02-24T13:54:22.130" v="631" actId="478"/>
          <ac:spMkLst>
            <pc:docMk/>
            <pc:sldMk cId="1889112765" sldId="1268"/>
            <ac:spMk id="4" creationId="{CE83E220-918E-8B4B-8181-1B452C48B597}"/>
          </ac:spMkLst>
        </pc:spChg>
        <pc:spChg chg="del">
          <ac:chgData name="Dave Mazur" userId="9b876183-3b5b-4ac6-8ac9-1ba72b986a65" providerId="ADAL" clId="{C6B9E9E4-5E30-A54F-83B0-51D2DD393F63}" dt="2021-02-24T13:54:22.130" v="631" actId="478"/>
          <ac:spMkLst>
            <pc:docMk/>
            <pc:sldMk cId="1889112765" sldId="1268"/>
            <ac:spMk id="5" creationId="{30D0DE8C-F1E7-C540-BC3A-FA9DC04F7E5B}"/>
          </ac:spMkLst>
        </pc:spChg>
        <pc:spChg chg="del">
          <ac:chgData name="Dave Mazur" userId="9b876183-3b5b-4ac6-8ac9-1ba72b986a65" providerId="ADAL" clId="{C6B9E9E4-5E30-A54F-83B0-51D2DD393F63}" dt="2021-02-24T13:54:22.130" v="631" actId="478"/>
          <ac:spMkLst>
            <pc:docMk/>
            <pc:sldMk cId="1889112765" sldId="1268"/>
            <ac:spMk id="6" creationId="{65A6B3B9-DFAD-C14E-9706-E695016070E1}"/>
          </ac:spMkLst>
        </pc:spChg>
        <pc:spChg chg="del">
          <ac:chgData name="Dave Mazur" userId="9b876183-3b5b-4ac6-8ac9-1ba72b986a65" providerId="ADAL" clId="{C6B9E9E4-5E30-A54F-83B0-51D2DD393F63}" dt="2021-02-24T13:54:22.130" v="631" actId="478"/>
          <ac:spMkLst>
            <pc:docMk/>
            <pc:sldMk cId="1889112765" sldId="1268"/>
            <ac:spMk id="7" creationId="{3E7352C5-06AE-0A4C-B01F-4D87363EBF05}"/>
          </ac:spMkLst>
        </pc:spChg>
        <pc:spChg chg="del">
          <ac:chgData name="Dave Mazur" userId="9b876183-3b5b-4ac6-8ac9-1ba72b986a65" providerId="ADAL" clId="{C6B9E9E4-5E30-A54F-83B0-51D2DD393F63}" dt="2021-02-24T13:54:22.130" v="631" actId="478"/>
          <ac:spMkLst>
            <pc:docMk/>
            <pc:sldMk cId="1889112765" sldId="1268"/>
            <ac:spMk id="9" creationId="{63091786-9D6F-A54D-9B09-6CA86BA3A486}"/>
          </ac:spMkLst>
        </pc:spChg>
        <pc:spChg chg="del">
          <ac:chgData name="Dave Mazur" userId="9b876183-3b5b-4ac6-8ac9-1ba72b986a65" providerId="ADAL" clId="{C6B9E9E4-5E30-A54F-83B0-51D2DD393F63}" dt="2021-02-24T13:54:22.130" v="631" actId="478"/>
          <ac:spMkLst>
            <pc:docMk/>
            <pc:sldMk cId="1889112765" sldId="1268"/>
            <ac:spMk id="10" creationId="{54197DF8-5E51-D34E-868C-301260DA9FC6}"/>
          </ac:spMkLst>
        </pc:spChg>
        <pc:spChg chg="del">
          <ac:chgData name="Dave Mazur" userId="9b876183-3b5b-4ac6-8ac9-1ba72b986a65" providerId="ADAL" clId="{C6B9E9E4-5E30-A54F-83B0-51D2DD393F63}" dt="2021-02-24T13:54:22.130" v="631" actId="478"/>
          <ac:spMkLst>
            <pc:docMk/>
            <pc:sldMk cId="1889112765" sldId="1268"/>
            <ac:spMk id="24" creationId="{4D00F791-2BEE-2846-9EFF-84A6CFB2EEE0}"/>
          </ac:spMkLst>
        </pc:spChg>
        <pc:picChg chg="del">
          <ac:chgData name="Dave Mazur" userId="9b876183-3b5b-4ac6-8ac9-1ba72b986a65" providerId="ADAL" clId="{C6B9E9E4-5E30-A54F-83B0-51D2DD393F63}" dt="2021-02-24T13:54:24.685" v="632" actId="478"/>
          <ac:picMkLst>
            <pc:docMk/>
            <pc:sldMk cId="1889112765" sldId="1268"/>
            <ac:picMk id="11" creationId="{C843B4E3-FDDD-7441-8AA3-8664E529FB92}"/>
          </ac:picMkLst>
        </pc:picChg>
        <pc:picChg chg="add mod">
          <ac:chgData name="Dave Mazur" userId="9b876183-3b5b-4ac6-8ac9-1ba72b986a65" providerId="ADAL" clId="{C6B9E9E4-5E30-A54F-83B0-51D2DD393F63}" dt="2021-02-24T13:55:34.335" v="654" actId="1076"/>
          <ac:picMkLst>
            <pc:docMk/>
            <pc:sldMk cId="1889112765" sldId="1268"/>
            <ac:picMk id="1026" creationId="{A3D3A1C1-F5C7-F546-A7F5-964B60B4ACD8}"/>
          </ac:picMkLst>
        </pc:picChg>
        <pc:cxnChg chg="del mod">
          <ac:chgData name="Dave Mazur" userId="9b876183-3b5b-4ac6-8ac9-1ba72b986a65" providerId="ADAL" clId="{C6B9E9E4-5E30-A54F-83B0-51D2DD393F63}" dt="2021-02-24T13:54:22.130" v="631" actId="478"/>
          <ac:cxnSpMkLst>
            <pc:docMk/>
            <pc:sldMk cId="1889112765" sldId="1268"/>
            <ac:cxnSpMk id="13" creationId="{7ACB01B4-B13C-3D49-B040-DF76F2F4CA3A}"/>
          </ac:cxnSpMkLst>
        </pc:cxnChg>
        <pc:cxnChg chg="del">
          <ac:chgData name="Dave Mazur" userId="9b876183-3b5b-4ac6-8ac9-1ba72b986a65" providerId="ADAL" clId="{C6B9E9E4-5E30-A54F-83B0-51D2DD393F63}" dt="2021-02-24T13:54:22.130" v="631" actId="478"/>
          <ac:cxnSpMkLst>
            <pc:docMk/>
            <pc:sldMk cId="1889112765" sldId="1268"/>
            <ac:cxnSpMk id="15" creationId="{B9CE3AF6-734D-4A47-8EF9-BC13C78B41C8}"/>
          </ac:cxnSpMkLst>
        </pc:cxnChg>
        <pc:cxnChg chg="del">
          <ac:chgData name="Dave Mazur" userId="9b876183-3b5b-4ac6-8ac9-1ba72b986a65" providerId="ADAL" clId="{C6B9E9E4-5E30-A54F-83B0-51D2DD393F63}" dt="2021-02-24T13:54:22.130" v="631" actId="478"/>
          <ac:cxnSpMkLst>
            <pc:docMk/>
            <pc:sldMk cId="1889112765" sldId="1268"/>
            <ac:cxnSpMk id="16" creationId="{BF5B7180-0858-5C4B-AFC7-E41B7A500A07}"/>
          </ac:cxnSpMkLst>
        </pc:cxnChg>
        <pc:cxnChg chg="del">
          <ac:chgData name="Dave Mazur" userId="9b876183-3b5b-4ac6-8ac9-1ba72b986a65" providerId="ADAL" clId="{C6B9E9E4-5E30-A54F-83B0-51D2DD393F63}" dt="2021-02-24T13:54:22.130" v="631" actId="478"/>
          <ac:cxnSpMkLst>
            <pc:docMk/>
            <pc:sldMk cId="1889112765" sldId="1268"/>
            <ac:cxnSpMk id="19" creationId="{3B8E3B15-4499-D747-A0D2-D212C4629D96}"/>
          </ac:cxnSpMkLst>
        </pc:cxnChg>
        <pc:cxnChg chg="del">
          <ac:chgData name="Dave Mazur" userId="9b876183-3b5b-4ac6-8ac9-1ba72b986a65" providerId="ADAL" clId="{C6B9E9E4-5E30-A54F-83B0-51D2DD393F63}" dt="2021-02-24T13:54:22.130" v="631" actId="478"/>
          <ac:cxnSpMkLst>
            <pc:docMk/>
            <pc:sldMk cId="1889112765" sldId="1268"/>
            <ac:cxnSpMk id="20" creationId="{94F3FF7E-060E-DF4D-B59C-DDEE8AFDF126}"/>
          </ac:cxnSpMkLst>
        </pc:cxnChg>
        <pc:cxnChg chg="del">
          <ac:chgData name="Dave Mazur" userId="9b876183-3b5b-4ac6-8ac9-1ba72b986a65" providerId="ADAL" clId="{C6B9E9E4-5E30-A54F-83B0-51D2DD393F63}" dt="2021-02-24T13:54:22.130" v="631" actId="478"/>
          <ac:cxnSpMkLst>
            <pc:docMk/>
            <pc:sldMk cId="1889112765" sldId="1268"/>
            <ac:cxnSpMk id="21" creationId="{02E3EB02-19DA-F648-B558-9FB9B8011424}"/>
          </ac:cxnSpMkLst>
        </pc:cxnChg>
        <pc:cxnChg chg="del">
          <ac:chgData name="Dave Mazur" userId="9b876183-3b5b-4ac6-8ac9-1ba72b986a65" providerId="ADAL" clId="{C6B9E9E4-5E30-A54F-83B0-51D2DD393F63}" dt="2021-02-24T13:54:22.130" v="631" actId="478"/>
          <ac:cxnSpMkLst>
            <pc:docMk/>
            <pc:sldMk cId="1889112765" sldId="1268"/>
            <ac:cxnSpMk id="22" creationId="{CC41253A-52DE-D94E-BBC0-C0C1657EC43C}"/>
          </ac:cxnSpMkLst>
        </pc:cxnChg>
      </pc:sldChg>
      <pc:sldChg chg="modNotesTx">
        <pc:chgData name="Dave Mazur" userId="9b876183-3b5b-4ac6-8ac9-1ba72b986a65" providerId="ADAL" clId="{C6B9E9E4-5E30-A54F-83B0-51D2DD393F63}" dt="2021-02-24T13:45:17.326" v="465" actId="20577"/>
        <pc:sldMkLst>
          <pc:docMk/>
          <pc:sldMk cId="4268890951" sldId="1271"/>
        </pc:sldMkLst>
      </pc:sldChg>
      <pc:sldChg chg="addSp delSp modSp new mod">
        <pc:chgData name="Dave Mazur" userId="9b876183-3b5b-4ac6-8ac9-1ba72b986a65" providerId="ADAL" clId="{C6B9E9E4-5E30-A54F-83B0-51D2DD393F63}" dt="2021-02-24T14:34:22.936" v="1365" actId="1076"/>
        <pc:sldMkLst>
          <pc:docMk/>
          <pc:sldMk cId="2360286958" sldId="1273"/>
        </pc:sldMkLst>
        <pc:spChg chg="del">
          <ac:chgData name="Dave Mazur" userId="9b876183-3b5b-4ac6-8ac9-1ba72b986a65" providerId="ADAL" clId="{C6B9E9E4-5E30-A54F-83B0-51D2DD393F63}" dt="2021-02-24T14:03:09.631" v="985" actId="478"/>
          <ac:spMkLst>
            <pc:docMk/>
            <pc:sldMk cId="2360286958" sldId="1273"/>
            <ac:spMk id="2" creationId="{18F5D604-6428-7945-BB1B-19D3A1F3FD15}"/>
          </ac:spMkLst>
        </pc:spChg>
        <pc:spChg chg="mod">
          <ac:chgData name="Dave Mazur" userId="9b876183-3b5b-4ac6-8ac9-1ba72b986a65" providerId="ADAL" clId="{C6B9E9E4-5E30-A54F-83B0-51D2DD393F63}" dt="2021-02-24T14:03:02.304" v="984" actId="20577"/>
          <ac:spMkLst>
            <pc:docMk/>
            <pc:sldMk cId="2360286958" sldId="1273"/>
            <ac:spMk id="3" creationId="{81C7B11C-4F0B-8745-9A75-3B87E032670F}"/>
          </ac:spMkLst>
        </pc:spChg>
        <pc:spChg chg="mod">
          <ac:chgData name="Dave Mazur" userId="9b876183-3b5b-4ac6-8ac9-1ba72b986a65" providerId="ADAL" clId="{C6B9E9E4-5E30-A54F-83B0-51D2DD393F63}" dt="2021-02-24T14:02:42.182" v="941" actId="20577"/>
          <ac:spMkLst>
            <pc:docMk/>
            <pc:sldMk cId="2360286958" sldId="1273"/>
            <ac:spMk id="4" creationId="{8F9B8D7D-BABD-704A-BDC3-BCE6A17BC782}"/>
          </ac:spMkLst>
        </pc:spChg>
        <pc:spChg chg="add mod">
          <ac:chgData name="Dave Mazur" userId="9b876183-3b5b-4ac6-8ac9-1ba72b986a65" providerId="ADAL" clId="{C6B9E9E4-5E30-A54F-83B0-51D2DD393F63}" dt="2021-02-24T14:06:48.275" v="1066" actId="1076"/>
          <ac:spMkLst>
            <pc:docMk/>
            <pc:sldMk cId="2360286958" sldId="1273"/>
            <ac:spMk id="7" creationId="{564E4FA2-19AF-C448-B4B7-100BF905974D}"/>
          </ac:spMkLst>
        </pc:spChg>
        <pc:spChg chg="add mod">
          <ac:chgData name="Dave Mazur" userId="9b876183-3b5b-4ac6-8ac9-1ba72b986a65" providerId="ADAL" clId="{C6B9E9E4-5E30-A54F-83B0-51D2DD393F63}" dt="2021-02-24T14:34:17.082" v="1363" actId="20577"/>
          <ac:spMkLst>
            <pc:docMk/>
            <pc:sldMk cId="2360286958" sldId="1273"/>
            <ac:spMk id="8" creationId="{21901CE2-A85E-A54D-93C9-233D10B46F57}"/>
          </ac:spMkLst>
        </pc:spChg>
        <pc:picChg chg="add mod">
          <ac:chgData name="Dave Mazur" userId="9b876183-3b5b-4ac6-8ac9-1ba72b986a65" providerId="ADAL" clId="{C6B9E9E4-5E30-A54F-83B0-51D2DD393F63}" dt="2021-02-24T14:34:20.674" v="1364" actId="1076"/>
          <ac:picMkLst>
            <pc:docMk/>
            <pc:sldMk cId="2360286958" sldId="1273"/>
            <ac:picMk id="5" creationId="{C18C61E1-3E9F-7744-AE53-0C8C9D1A1DA8}"/>
          </ac:picMkLst>
        </pc:picChg>
        <pc:picChg chg="add mod">
          <ac:chgData name="Dave Mazur" userId="9b876183-3b5b-4ac6-8ac9-1ba72b986a65" providerId="ADAL" clId="{C6B9E9E4-5E30-A54F-83B0-51D2DD393F63}" dt="2021-02-24T14:34:22.936" v="1365" actId="1076"/>
          <ac:picMkLst>
            <pc:docMk/>
            <pc:sldMk cId="2360286958" sldId="1273"/>
            <ac:picMk id="6" creationId="{98C99CF9-E1C7-D940-88A7-0365CB64617D}"/>
          </ac:picMkLst>
        </pc:picChg>
      </pc:sldChg>
      <pc:sldChg chg="modSp new del mod">
        <pc:chgData name="Dave Mazur" userId="9b876183-3b5b-4ac6-8ac9-1ba72b986a65" providerId="ADAL" clId="{C6B9E9E4-5E30-A54F-83B0-51D2DD393F63}" dt="2021-02-22T16:43:39.742" v="353" actId="2696"/>
        <pc:sldMkLst>
          <pc:docMk/>
          <pc:sldMk cId="2117435454" sldId="1274"/>
        </pc:sldMkLst>
        <pc:spChg chg="mod">
          <ac:chgData name="Dave Mazur" userId="9b876183-3b5b-4ac6-8ac9-1ba72b986a65" providerId="ADAL" clId="{C6B9E9E4-5E30-A54F-83B0-51D2DD393F63}" dt="2021-02-22T16:23:58.297" v="146" actId="20577"/>
          <ac:spMkLst>
            <pc:docMk/>
            <pc:sldMk cId="2117435454" sldId="1274"/>
            <ac:spMk id="4" creationId="{0A51E316-11AB-B24F-801D-B8D28D5D5373}"/>
          </ac:spMkLst>
        </pc:spChg>
      </pc:sldChg>
      <pc:sldChg chg="modSp new mod">
        <pc:chgData name="Dave Mazur" userId="9b876183-3b5b-4ac6-8ac9-1ba72b986a65" providerId="ADAL" clId="{C6B9E9E4-5E30-A54F-83B0-51D2DD393F63}" dt="2021-02-24T13:47:55.256" v="488" actId="20577"/>
        <pc:sldMkLst>
          <pc:docMk/>
          <pc:sldMk cId="492110162" sldId="1275"/>
        </pc:sldMkLst>
        <pc:spChg chg="mod">
          <ac:chgData name="Dave Mazur" userId="9b876183-3b5b-4ac6-8ac9-1ba72b986a65" providerId="ADAL" clId="{C6B9E9E4-5E30-A54F-83B0-51D2DD393F63}" dt="2021-02-24T13:47:55.256" v="488" actId="20577"/>
          <ac:spMkLst>
            <pc:docMk/>
            <pc:sldMk cId="492110162" sldId="1275"/>
            <ac:spMk id="2" creationId="{6FAC781D-3032-6D45-8F2B-1D08084571AE}"/>
          </ac:spMkLst>
        </pc:spChg>
        <pc:spChg chg="mod">
          <ac:chgData name="Dave Mazur" userId="9b876183-3b5b-4ac6-8ac9-1ba72b986a65" providerId="ADAL" clId="{C6B9E9E4-5E30-A54F-83B0-51D2DD393F63}" dt="2021-02-22T16:32:48.976" v="198" actId="20577"/>
          <ac:spMkLst>
            <pc:docMk/>
            <pc:sldMk cId="492110162" sldId="1275"/>
            <ac:spMk id="3" creationId="{5CB73697-CA99-324B-80DA-CD53D41DAD17}"/>
          </ac:spMkLst>
        </pc:spChg>
      </pc:sldChg>
      <pc:sldChg chg="addSp delSp modSp new del mod modNotesTx">
        <pc:chgData name="Dave Mazur" userId="9b876183-3b5b-4ac6-8ac9-1ba72b986a65" providerId="ADAL" clId="{C6B9E9E4-5E30-A54F-83B0-51D2DD393F63}" dt="2021-02-24T14:00:28.975" v="899" actId="2696"/>
        <pc:sldMkLst>
          <pc:docMk/>
          <pc:sldMk cId="846630736" sldId="1276"/>
        </pc:sldMkLst>
        <pc:spChg chg="mod">
          <ac:chgData name="Dave Mazur" userId="9b876183-3b5b-4ac6-8ac9-1ba72b986a65" providerId="ADAL" clId="{C6B9E9E4-5E30-A54F-83B0-51D2DD393F63}" dt="2021-02-22T16:40:08.309" v="200"/>
          <ac:spMkLst>
            <pc:docMk/>
            <pc:sldMk cId="846630736" sldId="1276"/>
            <ac:spMk id="2" creationId="{C28C96E6-10FB-F747-930F-D08F1AC4FDFA}"/>
          </ac:spMkLst>
        </pc:spChg>
        <pc:spChg chg="del">
          <ac:chgData name="Dave Mazur" userId="9b876183-3b5b-4ac6-8ac9-1ba72b986a65" providerId="ADAL" clId="{C6B9E9E4-5E30-A54F-83B0-51D2DD393F63}" dt="2021-02-22T16:40:10.431" v="201" actId="478"/>
          <ac:spMkLst>
            <pc:docMk/>
            <pc:sldMk cId="846630736" sldId="1276"/>
            <ac:spMk id="3" creationId="{4B706578-ED6D-5349-93D3-AA4A860885CA}"/>
          </ac:spMkLst>
        </pc:spChg>
        <pc:spChg chg="del">
          <ac:chgData name="Dave Mazur" userId="9b876183-3b5b-4ac6-8ac9-1ba72b986a65" providerId="ADAL" clId="{C6B9E9E4-5E30-A54F-83B0-51D2DD393F63}" dt="2021-02-22T16:40:41.283" v="202"/>
          <ac:spMkLst>
            <pc:docMk/>
            <pc:sldMk cId="846630736" sldId="1276"/>
            <ac:spMk id="4" creationId="{318F10FD-ED08-4945-BC5A-793359DFEFE6}"/>
          </ac:spMkLst>
        </pc:spChg>
        <pc:spChg chg="del">
          <ac:chgData name="Dave Mazur" userId="9b876183-3b5b-4ac6-8ac9-1ba72b986a65" providerId="ADAL" clId="{C6B9E9E4-5E30-A54F-83B0-51D2DD393F63}" dt="2021-02-22T16:41:29.002" v="271"/>
          <ac:spMkLst>
            <pc:docMk/>
            <pc:sldMk cId="846630736" sldId="1276"/>
            <ac:spMk id="5" creationId="{A5B826DC-F2C0-074F-8435-CB71EDE3C348}"/>
          </ac:spMkLst>
        </pc:spChg>
        <pc:picChg chg="add mod">
          <ac:chgData name="Dave Mazur" userId="9b876183-3b5b-4ac6-8ac9-1ba72b986a65" providerId="ADAL" clId="{C6B9E9E4-5E30-A54F-83B0-51D2DD393F63}" dt="2021-02-22T16:42:10.240" v="351" actId="1076"/>
          <ac:picMkLst>
            <pc:docMk/>
            <pc:sldMk cId="846630736" sldId="1276"/>
            <ac:picMk id="6" creationId="{517B1B6B-2A71-0E48-AFD9-C8F8C0AB8429}"/>
          </ac:picMkLst>
        </pc:picChg>
        <pc:picChg chg="add mod">
          <ac:chgData name="Dave Mazur" userId="9b876183-3b5b-4ac6-8ac9-1ba72b986a65" providerId="ADAL" clId="{C6B9E9E4-5E30-A54F-83B0-51D2DD393F63}" dt="2021-02-22T16:42:12.411" v="352" actId="1076"/>
          <ac:picMkLst>
            <pc:docMk/>
            <pc:sldMk cId="846630736" sldId="1276"/>
            <ac:picMk id="7" creationId="{27C02657-8FD7-0945-ABA1-F438CB542193}"/>
          </ac:picMkLst>
        </pc:picChg>
      </pc:sldChg>
      <pc:sldChg chg="addSp delSp modSp new mod">
        <pc:chgData name="Dave Mazur" userId="9b876183-3b5b-4ac6-8ac9-1ba72b986a65" providerId="ADAL" clId="{C6B9E9E4-5E30-A54F-83B0-51D2DD393F63}" dt="2021-02-24T13:51:10.089" v="630" actId="20577"/>
        <pc:sldMkLst>
          <pc:docMk/>
          <pc:sldMk cId="2111531270" sldId="1277"/>
        </pc:sldMkLst>
        <pc:spChg chg="mod">
          <ac:chgData name="Dave Mazur" userId="9b876183-3b5b-4ac6-8ac9-1ba72b986a65" providerId="ADAL" clId="{C6B9E9E4-5E30-A54F-83B0-51D2DD393F63}" dt="2021-02-24T13:49:14.308" v="502" actId="20577"/>
          <ac:spMkLst>
            <pc:docMk/>
            <pc:sldMk cId="2111531270" sldId="1277"/>
            <ac:spMk id="2" creationId="{B961C0F7-8D8B-F142-94EF-2C19F5FA83D4}"/>
          </ac:spMkLst>
        </pc:spChg>
        <pc:spChg chg="del">
          <ac:chgData name="Dave Mazur" userId="9b876183-3b5b-4ac6-8ac9-1ba72b986a65" providerId="ADAL" clId="{C6B9E9E4-5E30-A54F-83B0-51D2DD393F63}" dt="2021-02-24T13:50:29.724" v="611"/>
          <ac:spMkLst>
            <pc:docMk/>
            <pc:sldMk cId="2111531270" sldId="1277"/>
            <ac:spMk id="3" creationId="{9D7F3337-FE3E-B346-B0DE-B1E23BA8C714}"/>
          </ac:spMkLst>
        </pc:spChg>
        <pc:spChg chg="del">
          <ac:chgData name="Dave Mazur" userId="9b876183-3b5b-4ac6-8ac9-1ba72b986a65" providerId="ADAL" clId="{C6B9E9E4-5E30-A54F-83B0-51D2DD393F63}" dt="2021-02-24T13:50:40.640" v="614" actId="478"/>
          <ac:spMkLst>
            <pc:docMk/>
            <pc:sldMk cId="2111531270" sldId="1277"/>
            <ac:spMk id="4" creationId="{E068CC39-1E02-3343-A1A5-6A68B1CC0AA6}"/>
          </ac:spMkLst>
        </pc:spChg>
        <pc:spChg chg="mod">
          <ac:chgData name="Dave Mazur" userId="9b876183-3b5b-4ac6-8ac9-1ba72b986a65" providerId="ADAL" clId="{C6B9E9E4-5E30-A54F-83B0-51D2DD393F63}" dt="2021-02-24T13:51:10.089" v="630" actId="20577"/>
          <ac:spMkLst>
            <pc:docMk/>
            <pc:sldMk cId="2111531270" sldId="1277"/>
            <ac:spMk id="5" creationId="{C19D4968-B769-3B41-9B6A-BAB590B6CEAB}"/>
          </ac:spMkLst>
        </pc:spChg>
        <pc:picChg chg="add mod">
          <ac:chgData name="Dave Mazur" userId="9b876183-3b5b-4ac6-8ac9-1ba72b986a65" providerId="ADAL" clId="{C6B9E9E4-5E30-A54F-83B0-51D2DD393F63}" dt="2021-02-24T13:50:37.597" v="613" actId="1076"/>
          <ac:picMkLst>
            <pc:docMk/>
            <pc:sldMk cId="2111531270" sldId="1277"/>
            <ac:picMk id="6" creationId="{44EF1BF8-4B3C-AE42-BB55-770417731A29}"/>
          </ac:picMkLst>
        </pc:picChg>
      </pc:sldChg>
      <pc:sldChg chg="addSp delSp modSp new mod modNotesTx">
        <pc:chgData name="Dave Mazur" userId="9b876183-3b5b-4ac6-8ac9-1ba72b986a65" providerId="ADAL" clId="{C6B9E9E4-5E30-A54F-83B0-51D2DD393F63}" dt="2021-02-24T14:33:10" v="1361" actId="20577"/>
        <pc:sldMkLst>
          <pc:docMk/>
          <pc:sldMk cId="1988024030" sldId="1278"/>
        </pc:sldMkLst>
        <pc:spChg chg="mod">
          <ac:chgData name="Dave Mazur" userId="9b876183-3b5b-4ac6-8ac9-1ba72b986a65" providerId="ADAL" clId="{C6B9E9E4-5E30-A54F-83B0-51D2DD393F63}" dt="2021-02-24T13:56:00.980" v="683" actId="20577"/>
          <ac:spMkLst>
            <pc:docMk/>
            <pc:sldMk cId="1988024030" sldId="1278"/>
            <ac:spMk id="2" creationId="{4F398BE6-12CD-8247-97B4-7C38CBADED08}"/>
          </ac:spMkLst>
        </pc:spChg>
        <pc:spChg chg="add mod">
          <ac:chgData name="Dave Mazur" userId="9b876183-3b5b-4ac6-8ac9-1ba72b986a65" providerId="ADAL" clId="{C6B9E9E4-5E30-A54F-83B0-51D2DD393F63}" dt="2021-02-24T14:29:01.206" v="1121" actId="20577"/>
          <ac:spMkLst>
            <pc:docMk/>
            <pc:sldMk cId="1988024030" sldId="1278"/>
            <ac:spMk id="3" creationId="{59EA70B9-9744-4E46-A863-25A8F686679E}"/>
          </ac:spMkLst>
        </pc:spChg>
        <pc:spChg chg="del">
          <ac:chgData name="Dave Mazur" userId="9b876183-3b5b-4ac6-8ac9-1ba72b986a65" providerId="ADAL" clId="{C6B9E9E4-5E30-A54F-83B0-51D2DD393F63}" dt="2021-02-24T13:55:53.961" v="656"/>
          <ac:spMkLst>
            <pc:docMk/>
            <pc:sldMk cId="1988024030" sldId="1278"/>
            <ac:spMk id="3" creationId="{863EAAE7-22AD-3A43-9778-4FEF1053DFED}"/>
          </ac:spMkLst>
        </pc:spChg>
        <pc:spChg chg="del">
          <ac:chgData name="Dave Mazur" userId="9b876183-3b5b-4ac6-8ac9-1ba72b986a65" providerId="ADAL" clId="{C6B9E9E4-5E30-A54F-83B0-51D2DD393F63}" dt="2021-02-24T13:56:03.529" v="684" actId="478"/>
          <ac:spMkLst>
            <pc:docMk/>
            <pc:sldMk cId="1988024030" sldId="1278"/>
            <ac:spMk id="4" creationId="{BEF8BE77-2AB4-1049-B92C-DE34AFF47505}"/>
          </ac:spMkLst>
        </pc:spChg>
        <pc:spChg chg="add mod">
          <ac:chgData name="Dave Mazur" userId="9b876183-3b5b-4ac6-8ac9-1ba72b986a65" providerId="ADAL" clId="{C6B9E9E4-5E30-A54F-83B0-51D2DD393F63}" dt="2021-02-24T14:31:33.431" v="1249" actId="113"/>
          <ac:spMkLst>
            <pc:docMk/>
            <pc:sldMk cId="1988024030" sldId="1278"/>
            <ac:spMk id="4" creationId="{DA6BD509-335F-7949-92B0-99EB71AEDD9C}"/>
          </ac:spMkLst>
        </pc:spChg>
        <pc:spChg chg="mod">
          <ac:chgData name="Dave Mazur" userId="9b876183-3b5b-4ac6-8ac9-1ba72b986a65" providerId="ADAL" clId="{C6B9E9E4-5E30-A54F-83B0-51D2DD393F63}" dt="2021-02-24T14:31:22.295" v="1247" actId="20577"/>
          <ac:spMkLst>
            <pc:docMk/>
            <pc:sldMk cId="1988024030" sldId="1278"/>
            <ac:spMk id="5" creationId="{88E8C3AB-5348-2C40-9831-9C3AE6682708}"/>
          </ac:spMkLst>
        </pc:spChg>
        <pc:spChg chg="add mod">
          <ac:chgData name="Dave Mazur" userId="9b876183-3b5b-4ac6-8ac9-1ba72b986a65" providerId="ADAL" clId="{C6B9E9E4-5E30-A54F-83B0-51D2DD393F63}" dt="2021-02-24T14:28:15.166" v="1115" actId="207"/>
          <ac:spMkLst>
            <pc:docMk/>
            <pc:sldMk cId="1988024030" sldId="1278"/>
            <ac:spMk id="7" creationId="{B348DB4C-28AB-3340-9349-8A36D7789060}"/>
          </ac:spMkLst>
        </pc:spChg>
        <pc:spChg chg="add mod">
          <ac:chgData name="Dave Mazur" userId="9b876183-3b5b-4ac6-8ac9-1ba72b986a65" providerId="ADAL" clId="{C6B9E9E4-5E30-A54F-83B0-51D2DD393F63}" dt="2021-02-24T14:31:40.845" v="1251" actId="113"/>
          <ac:spMkLst>
            <pc:docMk/>
            <pc:sldMk cId="1988024030" sldId="1278"/>
            <ac:spMk id="8" creationId="{0A685A1A-53C4-8245-AD79-D26F41ADB220}"/>
          </ac:spMkLst>
        </pc:spChg>
        <pc:picChg chg="add mod">
          <ac:chgData name="Dave Mazur" userId="9b876183-3b5b-4ac6-8ac9-1ba72b986a65" providerId="ADAL" clId="{C6B9E9E4-5E30-A54F-83B0-51D2DD393F63}" dt="2021-02-24T14:01:49.424" v="906" actId="1076"/>
          <ac:picMkLst>
            <pc:docMk/>
            <pc:sldMk cId="1988024030" sldId="1278"/>
            <ac:picMk id="6" creationId="{B99B32A6-6A73-E04F-8769-58DF31831926}"/>
          </ac:picMkLst>
        </pc:picChg>
      </pc:sldChg>
      <pc:sldChg chg="modSp add mod">
        <pc:chgData name="Dave Mazur" userId="9b876183-3b5b-4ac6-8ac9-1ba72b986a65" providerId="ADAL" clId="{C6B9E9E4-5E30-A54F-83B0-51D2DD393F63}" dt="2021-02-24T14:37:17.881" v="1377" actId="20577"/>
        <pc:sldMkLst>
          <pc:docMk/>
          <pc:sldMk cId="2068189964" sldId="1279"/>
        </pc:sldMkLst>
        <pc:spChg chg="mod">
          <ac:chgData name="Dave Mazur" userId="9b876183-3b5b-4ac6-8ac9-1ba72b986a65" providerId="ADAL" clId="{C6B9E9E4-5E30-A54F-83B0-51D2DD393F63}" dt="2021-02-24T14:37:17.881" v="1377" actId="20577"/>
          <ac:spMkLst>
            <pc:docMk/>
            <pc:sldMk cId="2068189964" sldId="1279"/>
            <ac:spMk id="2" creationId="{61A1CFE3-8F56-4D40-82F3-B3A67FD4DCAD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04553-04C5-4BB3-AD4E-8B2EF3CDDAF9}" type="datetimeFigureOut">
              <a:rPr lang="en-US" smtClean="0">
                <a:latin typeface="Metropolis" panose="00000500000000000000" pitchFamily="50" charset="0"/>
              </a:rPr>
              <a:t>4/27/21</a:t>
            </a:fld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A881F-0910-47D3-BD01-4F68834EC353}" type="slidenum">
              <a:rPr lang="en-US" smtClean="0">
                <a:latin typeface="Metropolis" panose="00000500000000000000" pitchFamily="50" charset="0"/>
              </a:rPr>
              <a:t>‹#›</a:t>
            </a:fld>
            <a:endParaRPr lang="en-US" dirty="0">
              <a:latin typeface="Metropoli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667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tiff>
</file>

<file path=ppt/media/image33.tiff>
</file>

<file path=ppt/media/image34.png>
</file>

<file path=ppt/media/image35.png>
</file>

<file path=ppt/media/image36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3CB6F0DB-E055-41D0-9102-627A646E4242}" type="datetimeFigureOut">
              <a:rPr lang="en-US" smtClean="0"/>
              <a:pPr/>
              <a:t>4/27/21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88988" y="609600"/>
            <a:ext cx="5280025" cy="2971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57200" y="3810000"/>
            <a:ext cx="5943600" cy="4876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9F4FBC3A-A12C-40F9-BB8D-BC30C79013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90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0482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Metropolis" panose="00000500000000000000" pitchFamily="50" charset="0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4123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0471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0044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7550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469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281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Sidecar applications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9802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1625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4968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85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8534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2440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ctr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66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Crazy numbers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0566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Metropolis" panose="00000500000000000000" pitchFamily="50" charset="0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208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6238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2184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173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customXml" Target="../ink/ink2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customXml" Target="../ink/ink3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mware.com/content/dam/brand/photography-only/power-point-assets/ppt-fonts/Metropolis-Light-Regular-font.zip" TargetMode="External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6782F443-93A0-4919-89E7-37E501919603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2DCDC53-603A-40A5-A8CC-0073D40D11EF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143">
                <a:schemeClr val="bg1">
                  <a:alpha val="0"/>
                </a:schemeClr>
              </a:gs>
              <a:gs pos="14000">
                <a:schemeClr val="bg1">
                  <a:alpha val="0"/>
                </a:schemeClr>
              </a:gs>
              <a:gs pos="72000">
                <a:schemeClr val="accent1"/>
              </a:gs>
            </a:gsLst>
            <a:lin ang="42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67279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6"/>
            <a:ext cx="3657600" cy="267221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409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Aqu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3782B963-3DE7-4086-92ED-CD92BCC3842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B634BC28-ECEA-4006-A436-B22F54417FE9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3">
                  <a:alpha val="40000"/>
                </a:schemeClr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370387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77AF2AD3-F838-49C6-9DFB-93814BFCCBA6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385DDA8-6A1A-4BC0-A877-A6124E4A0330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bg1">
                  <a:alpha val="59000"/>
                </a:schemeClr>
              </a:gs>
              <a:gs pos="78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B4BC3A27-8DAD-4476-9725-CF11880123D8}"/>
              </a:ext>
            </a:extLst>
          </p:cNvPr>
          <p:cNvSpPr/>
          <p:nvPr userDrawn="1"/>
        </p:nvSpPr>
        <p:spPr>
          <a:xfrm>
            <a:off x="893565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1864731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gradFill>
          <a:gsLst>
            <a:gs pos="18000">
              <a:schemeClr val="bg1">
                <a:alpha val="25000"/>
              </a:schemeClr>
            </a:gs>
            <a:gs pos="46000">
              <a:srgbClr val="FFFFFF">
                <a:alpha val="64000"/>
              </a:srgbClr>
            </a:gs>
            <a:gs pos="77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648726C-B2BD-4135-ADE3-52FF56AD77F5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58AF20E-7139-4827-9F58-EE00B1E721E4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2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295A9A1-79CF-4FCD-8683-630B07123BD4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7A6EE680-7005-46BC-84A1-5ADE3D0894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CCD7EF93-F3D8-4B2A-8938-395EAD9FA3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ACD20963-3E03-4FE2-8721-1E81E9C915B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516E3A99-B798-4F32-80AE-CD5C25EBEF2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A3E80836-D56F-4D9B-B44B-3DF871829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682CA940-8867-4841-A433-CA0925D50B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2BD99AFB-A351-44BB-BDAA-2BEDA7B67D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B1E1D3DA-6240-4CA2-ADBD-19936624AB7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648" y="5065776"/>
            <a:ext cx="4577726" cy="276999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bg1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Source Name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EC66B-487A-4C1D-9541-C5DC72DD73E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73038" indent="-173038">
              <a:buClrTx/>
              <a:buSzPct val="100000"/>
              <a:buFont typeface="Metropolis" panose="00000500000000000000" pitchFamily="50" charset="0"/>
              <a:buChar char="“"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Picture Placeholder 184">
            <a:extLst>
              <a:ext uri="{FF2B5EF4-FFF2-40B4-BE49-F238E27FC236}">
                <a16:creationId xmlns:a16="http://schemas.microsoft.com/office/drawing/2014/main" id="{565C35E8-DD83-4FCD-8E1D-14820928EB0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8AC900F-3CA6-42CF-AAD0-C7C5982F1993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662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968110C-E46D-4822-8A9F-224ED899D57E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2157E71-DAA3-43BC-BBA5-3F0C9ABF7C9C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22000">
                <a:srgbClr val="7F35AB">
                  <a:alpha val="94000"/>
                </a:srgbClr>
              </a:gs>
              <a:gs pos="95000">
                <a:schemeClr val="bg1"/>
              </a:gs>
              <a:gs pos="77000">
                <a:schemeClr val="bg1">
                  <a:alpha val="79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295A9A1-79CF-4FCD-8683-630B07123BD4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7A6EE680-7005-46BC-84A1-5ADE3D0894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CCD7EF93-F3D8-4B2A-8938-395EAD9FA3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ACD20963-3E03-4FE2-8721-1E81E9C915B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516E3A99-B798-4F32-80AE-CD5C25EBEF2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A3E80836-D56F-4D9B-B44B-3DF871829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682CA940-8867-4841-A433-CA0925D50B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2BD99AFB-A351-44BB-BDAA-2BEDA7B67D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B1E1D3DA-6240-4CA2-ADBD-19936624AB7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648" y="5065776"/>
            <a:ext cx="4577726" cy="276999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bg1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Source Name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EC66B-487A-4C1D-9541-C5DC72DD73E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73038" indent="-173038">
              <a:buClrTx/>
              <a:buSzPct val="100000"/>
              <a:buFont typeface="Metropolis" panose="00000500000000000000" pitchFamily="50" charset="0"/>
              <a:buChar char="“"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Picture Placeholder 184">
            <a:extLst>
              <a:ext uri="{FF2B5EF4-FFF2-40B4-BE49-F238E27FC236}">
                <a16:creationId xmlns:a16="http://schemas.microsoft.com/office/drawing/2014/main" id="{565C35E8-DD83-4FCD-8E1D-14820928EB0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8AC900F-3CA6-42CF-AAD0-C7C5982F1993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3616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FDB9688-152E-49CC-B4E6-B918B5095574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8ECF1F4-A2A9-44EE-8B50-28E7A0640A1F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295A9A1-79CF-4FCD-8683-630B07123BD4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7A6EE680-7005-46BC-84A1-5ADE3D0894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CCD7EF93-F3D8-4B2A-8938-395EAD9FA3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ACD20963-3E03-4FE2-8721-1E81E9C915B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516E3A99-B798-4F32-80AE-CD5C25EBEF2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A3E80836-D56F-4D9B-B44B-3DF871829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682CA940-8867-4841-A433-CA0925D50B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2BD99AFB-A351-44BB-BDAA-2BEDA7B67D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B1E1D3DA-6240-4CA2-ADBD-19936624AB7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648" y="5065776"/>
            <a:ext cx="4577726" cy="276999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bg1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Source Name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EC66B-487A-4C1D-9541-C5DC72DD73E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73038" indent="-173038">
              <a:buClrTx/>
              <a:buSzPct val="100000"/>
              <a:buFont typeface="Metropolis" panose="00000500000000000000" pitchFamily="50" charset="0"/>
              <a:buChar char="“"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Picture Placeholder 184">
            <a:extLst>
              <a:ext uri="{FF2B5EF4-FFF2-40B4-BE49-F238E27FC236}">
                <a16:creationId xmlns:a16="http://schemas.microsoft.com/office/drawing/2014/main" id="{565C35E8-DD83-4FCD-8E1D-14820928EB0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8AC900F-3CA6-42CF-AAD0-C7C5982F1993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71441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474DA17-04BE-486E-A3F9-4FD12148A7B7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24000">
                <a:schemeClr val="accent4">
                  <a:alpha val="46000"/>
                </a:schemeClr>
              </a:gs>
              <a:gs pos="79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295A9A1-79CF-4FCD-8683-630B07123BD4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7A6EE680-7005-46BC-84A1-5ADE3D0894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CCD7EF93-F3D8-4B2A-8938-395EAD9FA3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ACD20963-3E03-4FE2-8721-1E81E9C915B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516E3A99-B798-4F32-80AE-CD5C25EBEF2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A3E80836-D56F-4D9B-B44B-3DF871829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682CA940-8867-4841-A433-CA0925D50B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2BD99AFB-A351-44BB-BDAA-2BEDA7B67D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B1E1D3DA-6240-4CA2-ADBD-19936624AB7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648" y="5065776"/>
            <a:ext cx="4577726" cy="276999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bg1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Source Name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EC66B-487A-4C1D-9541-C5DC72DD73E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73038" indent="-173038">
              <a:buClrTx/>
              <a:buSzPct val="100000"/>
              <a:buFont typeface="Metropolis" panose="00000500000000000000" pitchFamily="50" charset="0"/>
              <a:buChar char="“"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8AC900F-3CA6-42CF-AAD0-C7C5982F1993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86177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Pur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474DA17-04BE-486E-A3F9-4FD12148A7B7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0">
                <a:srgbClr val="7F35AB">
                  <a:alpha val="27000"/>
                </a:srgbClr>
              </a:gs>
              <a:gs pos="82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295A9A1-79CF-4FCD-8683-630B07123BD4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7A6EE680-7005-46BC-84A1-5ADE3D0894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CCD7EF93-F3D8-4B2A-8938-395EAD9FA3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ACD20963-3E03-4FE2-8721-1E81E9C915B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516E3A99-B798-4F32-80AE-CD5C25EBEF2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A3E80836-D56F-4D9B-B44B-3DF871829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682CA940-8867-4841-A433-CA0925D50B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2BD99AFB-A351-44BB-BDAA-2BEDA7B67D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B1E1D3DA-6240-4CA2-ADBD-19936624AB7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648" y="5065776"/>
            <a:ext cx="4577726" cy="276999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bg1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Source Name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EC66B-487A-4C1D-9541-C5DC72DD73E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73038" indent="-173038">
              <a:buClrTx/>
              <a:buSzPct val="100000"/>
              <a:buFont typeface="Metropolis" panose="00000500000000000000" pitchFamily="50" charset="0"/>
              <a:buChar char="“"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8AC900F-3CA6-42CF-AAD0-C7C5982F1993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13897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474DA17-04BE-486E-A3F9-4FD12148A7B7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24000">
                <a:schemeClr val="accent3">
                  <a:alpha val="40000"/>
                </a:schemeClr>
              </a:gs>
              <a:gs pos="82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295A9A1-79CF-4FCD-8683-630B07123BD4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7A6EE680-7005-46BC-84A1-5ADE3D0894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CCD7EF93-F3D8-4B2A-8938-395EAD9FA3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ACD20963-3E03-4FE2-8721-1E81E9C915B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516E3A99-B798-4F32-80AE-CD5C25EBEF2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A3E80836-D56F-4D9B-B44B-3DF871829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682CA940-8867-4841-A433-CA0925D50B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2BD99AFB-A351-44BB-BDAA-2BEDA7B67D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B1E1D3DA-6240-4CA2-ADBD-19936624AB7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648" y="5065776"/>
            <a:ext cx="4577726" cy="276999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bg1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Source Name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EC66B-487A-4C1D-9541-C5DC72DD73E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73038" indent="-173038">
              <a:buClrTx/>
              <a:buSzPct val="100000"/>
              <a:buFont typeface="Metropolis" panose="00000500000000000000" pitchFamily="50" charset="0"/>
              <a:buChar char="“"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8AC900F-3CA6-42CF-AAD0-C7C5982F1993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1593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474DA17-04BE-486E-A3F9-4FD12148A7B7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18000">
                <a:schemeClr val="bg1">
                  <a:alpha val="25000"/>
                </a:schemeClr>
              </a:gs>
              <a:gs pos="46000">
                <a:srgbClr val="FFFFFF">
                  <a:alpha val="64000"/>
                </a:srgbClr>
              </a:gs>
              <a:gs pos="77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295A9A1-79CF-4FCD-8683-630B07123BD4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7A6EE680-7005-46BC-84A1-5ADE3D0894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CCD7EF93-F3D8-4B2A-8938-395EAD9FA3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ACD20963-3E03-4FE2-8721-1E81E9C915B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516E3A99-B798-4F32-80AE-CD5C25EBEF2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A3E80836-D56F-4D9B-B44B-3DF871829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682CA940-8867-4841-A433-CA0925D50B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2BD99AFB-A351-44BB-BDAA-2BEDA7B67D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B1E1D3DA-6240-4CA2-ADBD-19936624AB7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648" y="5065776"/>
            <a:ext cx="4577726" cy="276999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accent4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Source Name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EC66B-487A-4C1D-9541-C5DC72DD73E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73038" indent="-173038">
              <a:buClrTx/>
              <a:buSzPct val="100000"/>
              <a:buFont typeface="Metropolis" panose="00000500000000000000" pitchFamily="50" charset="0"/>
              <a:buChar char="“"/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8AC900F-3CA6-42CF-AAD0-C7C5982F1993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61029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505" y="1600201"/>
            <a:ext cx="10972800" cy="4572000"/>
          </a:xfrm>
        </p:spPr>
        <p:txBody>
          <a:bodyPr/>
          <a:lstStyle>
            <a:lvl1pPr>
              <a:spcBef>
                <a:spcPts val="1500"/>
              </a:spcBef>
              <a:defRPr/>
            </a:lvl1pPr>
            <a:lvl2pPr>
              <a:spcBef>
                <a:spcPts val="300"/>
              </a:spcBef>
              <a:defRPr/>
            </a:lvl2pPr>
            <a:lvl5pPr>
              <a:defRPr/>
            </a:lvl5pPr>
            <a:lvl6pPr>
              <a:defRPr/>
            </a:lvl6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7E3E8B-0F66-4996-9785-6E9531D89A5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8794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24E83-0498-4D8B-94A0-3FF7CDD8F1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</p:spTree>
    <p:extLst>
      <p:ext uri="{BB962C8B-B14F-4D97-AF65-F5344CB8AC3E}">
        <p14:creationId xmlns:p14="http://schemas.microsoft.com/office/powerpoint/2010/main" val="3781022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F68A354-4C62-4F2A-9CB5-8CD9B953F237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C835AD62-92DE-42CB-A787-503E2A1C1C7A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8580">
                <a:srgbClr val="0286CD">
                  <a:alpha val="0"/>
                </a:srgbClr>
              </a:gs>
              <a:gs pos="0">
                <a:schemeClr val="accent1">
                  <a:alpha val="0"/>
                </a:schemeClr>
              </a:gs>
              <a:gs pos="78000">
                <a:schemeClr val="accent2">
                  <a:lumMod val="75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71216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5"/>
            <a:ext cx="3657600" cy="265176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804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950B906-C5A3-4658-B24C-B2B533310D26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90EF1-7A6F-4CAE-80CD-2BC8A8107F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</p:spTree>
    <p:extLst>
      <p:ext uri="{BB962C8B-B14F-4D97-AF65-F5344CB8AC3E}">
        <p14:creationId xmlns:p14="http://schemas.microsoft.com/office/powerpoint/2010/main" val="410421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F420A-ED2C-4AD1-A28B-EB26178557D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-1" y="1600200"/>
            <a:ext cx="5893593" cy="4572000"/>
          </a:xfrm>
        </p:spPr>
        <p:txBody>
          <a:bodyPr l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  <a:p>
            <a:pPr lvl="5"/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D860A49-A98C-4F0E-AB34-4E13B89D5EB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21287" y="1600200"/>
            <a:ext cx="5867538" cy="4572000"/>
          </a:xfrm>
        </p:spPr>
        <p:txBody>
          <a:bodyPr lIns="0" r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160133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ltGray">
          <a:xfrm>
            <a:off x="0" y="1600201"/>
            <a:ext cx="5893593" cy="4572000"/>
          </a:xfrm>
          <a:solidFill>
            <a:schemeClr val="accent4"/>
          </a:solidFill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3381" y="1600201"/>
            <a:ext cx="5865445" cy="4572000"/>
          </a:xfrm>
          <a:solidFill>
            <a:schemeClr val="accent1"/>
          </a:solidFill>
        </p:spPr>
        <p:txBody>
          <a:bodyPr lIns="457200" tIns="457200" rIns="594360"/>
          <a:lstStyle>
            <a:lvl1pPr>
              <a:spcBef>
                <a:spcPts val="1200"/>
              </a:spcBef>
              <a:defRPr sz="18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6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4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1013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1" y="1600201"/>
            <a:ext cx="5866360" cy="4572000"/>
          </a:xfrm>
          <a:solidFill>
            <a:schemeClr val="bg2"/>
          </a:solidFill>
        </p:spPr>
        <p:txBody>
          <a:bodyPr lIns="59436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  <a:p>
            <a:pPr lvl="4"/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gray">
          <a:xfrm>
            <a:off x="6323381" y="1600201"/>
            <a:ext cx="5865445" cy="4572000"/>
          </a:xfrm>
          <a:solidFill>
            <a:schemeClr val="bg2"/>
          </a:solidFill>
        </p:spPr>
        <p:txBody>
          <a:bodyPr lIns="54864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337636-71A7-4831-B382-F842B3A2949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0" y="1806122"/>
            <a:ext cx="5637213" cy="911225"/>
          </a:xfrm>
          <a:solidFill>
            <a:schemeClr val="accent4"/>
          </a:solidFill>
        </p:spPr>
        <p:txBody>
          <a:bodyPr vert="horz" lIns="594360" tIns="91440" rIns="457200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header 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8A74DE7-78E3-4ECA-9661-D73FBD37E4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551613" y="1806122"/>
            <a:ext cx="5637212" cy="911225"/>
          </a:xfrm>
          <a:solidFill>
            <a:schemeClr val="accent1"/>
          </a:solidFill>
        </p:spPr>
        <p:txBody>
          <a:bodyPr vert="horz" lIns="338328" tIns="91440" rIns="612648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2176E5-FE3D-4EA5-BF24-8ABF8BFBF668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A1FE0B-90B1-4BED-9AA5-6DC9F6424E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541C7AA-97CA-4F96-9506-F144DA2CD8E2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03813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E4CD6E-324F-4BEC-884B-D217C07BF39E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351213" y="1600200"/>
            <a:ext cx="8229600" cy="4572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1600200"/>
            <a:ext cx="2894013" cy="4572000"/>
          </a:xfrm>
          <a:solidFill>
            <a:schemeClr val="accent2"/>
          </a:solidFill>
        </p:spPr>
        <p:txBody>
          <a:bodyPr lIns="594360" tIns="457200" rIns="45720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7429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>
                <a:schemeClr val="bg1"/>
              </a:buClr>
              <a:defRPr sz="1800">
                <a:solidFill>
                  <a:schemeClr val="bg1"/>
                </a:solidFill>
              </a:defRPr>
            </a:lvl6pPr>
            <a:lvl7pPr>
              <a:buClr>
                <a:schemeClr val="bg1"/>
              </a:buClr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216348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08013" y="1600200"/>
            <a:ext cx="8229600" cy="4572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E1D12F-78DF-4A32-BDDB-1E22FB9CA5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94813" y="1600200"/>
            <a:ext cx="2894012" cy="4572000"/>
          </a:xfrm>
          <a:solidFill>
            <a:schemeClr val="accent1"/>
          </a:solidFill>
        </p:spPr>
        <p:txBody>
          <a:bodyPr lIns="457200" tIns="457200" rIns="59436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68580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 Eight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256865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 userDrawn="1">
            <p:ph sz="quarter" idx="14" hasCustomPrompt="1"/>
          </p:nvPr>
        </p:nvSpPr>
        <p:spPr bwMode="gray">
          <a:xfrm>
            <a:off x="616504" y="2515154"/>
            <a:ext cx="3346929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 Level Seven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1"/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 userDrawn="1">
            <p:ph sz="quarter" idx="16" hasCustomPrompt="1"/>
          </p:nvPr>
        </p:nvSpPr>
        <p:spPr bwMode="gray">
          <a:xfrm>
            <a:off x="4419676" y="2515154"/>
            <a:ext cx="3349473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 Level Seven 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3"/>
            <a:endParaRPr lang="en-US" dirty="0"/>
          </a:p>
          <a:p>
            <a:pPr lvl="1"/>
            <a:endParaRPr lang="en-US" dirty="0"/>
          </a:p>
        </p:txBody>
      </p:sp>
      <p:sp>
        <p:nvSpPr>
          <p:cNvPr id="73" name="Content Placeholder 17">
            <a:extLst>
              <a:ext uri="{FF2B5EF4-FFF2-40B4-BE49-F238E27FC236}">
                <a16:creationId xmlns:a16="http://schemas.microsoft.com/office/drawing/2014/main" id="{9C016467-4262-4DAA-9B43-A02E57530676}"/>
              </a:ext>
            </a:extLst>
          </p:cNvPr>
          <p:cNvSpPr>
            <a:spLocks noGrp="1"/>
          </p:cNvSpPr>
          <p:nvPr userDrawn="1">
            <p:ph sz="quarter" idx="17" hasCustomPrompt="1"/>
          </p:nvPr>
        </p:nvSpPr>
        <p:spPr bwMode="gray">
          <a:xfrm>
            <a:off x="8236361" y="2515154"/>
            <a:ext cx="3346704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Level Seven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1"/>
            <a:endParaRPr lang="en-US" dirty="0"/>
          </a:p>
        </p:txBody>
      </p:sp>
      <p:sp>
        <p:nvSpPr>
          <p:cNvPr id="818" name="TextBox 817">
            <a:extLst>
              <a:ext uri="{FF2B5EF4-FFF2-40B4-BE49-F238E27FC236}">
                <a16:creationId xmlns:a16="http://schemas.microsoft.com/office/drawing/2014/main" id="{0B7E1504-B128-423C-AA77-E7FED5DC3B7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392189-2D4C-4618-9072-F26EE557FD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6504" y="1600200"/>
            <a:ext cx="3346704" cy="914400"/>
          </a:xfrm>
          <a:solidFill>
            <a:schemeClr val="accent4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65955AB-F417-4DCB-8CC3-98BAC90A9AF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419676" y="1600200"/>
            <a:ext cx="3346704" cy="914400"/>
          </a:xfrm>
          <a:solidFill>
            <a:schemeClr val="accent1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7AFB5407-642C-468A-81DB-F0C5C485F6F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36361" y="1600200"/>
            <a:ext cx="3346704" cy="914400"/>
          </a:xfrm>
          <a:solidFill>
            <a:schemeClr val="accent2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</p:spTree>
    <p:extLst>
      <p:ext uri="{BB962C8B-B14F-4D97-AF65-F5344CB8AC3E}">
        <p14:creationId xmlns:p14="http://schemas.microsoft.com/office/powerpoint/2010/main" val="340500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30CD733-93DE-4793-929B-26E6DBA7592D}"/>
              </a:ext>
            </a:extLst>
          </p:cNvPr>
          <p:cNvSpPr/>
          <p:nvPr userDrawn="1"/>
        </p:nvSpPr>
        <p:spPr bwMode="ltGray">
          <a:xfrm>
            <a:off x="1" y="1600202"/>
            <a:ext cx="7923212" cy="457094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17EA1E-A574-444B-9004-45836D98DA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496CC-9DD2-4299-850C-005958FB65C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00200"/>
            <a:ext cx="3808412" cy="4572000"/>
          </a:xfrm>
        </p:spPr>
        <p:txBody>
          <a:bodyPr tIns="457200" rIns="594360" b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731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come /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78825" y="4347904"/>
            <a:ext cx="3201988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5" y="2063048"/>
            <a:ext cx="3201988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99688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Outcome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8380413" y="3872441"/>
            <a:ext cx="38084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0413" y="3972469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Benefit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EE86E2-0F2F-484B-8170-3AEBA1DDEB2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35225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309367CD-64CE-4B7B-91B1-53B17F8F693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6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30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About</a:t>
            </a:r>
          </a:p>
        </p:txBody>
      </p:sp>
      <p:sp>
        <p:nvSpPr>
          <p:cNvPr id="74" name="Content Placeholder 17">
            <a:extLst>
              <a:ext uri="{FF2B5EF4-FFF2-40B4-BE49-F238E27FC236}">
                <a16:creationId xmlns:a16="http://schemas.microsoft.com/office/drawing/2014/main" id="{F00013B6-2241-400E-9E61-946C485F8D5E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16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609600" y="1964843"/>
            <a:ext cx="31988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609600" y="3547676"/>
            <a:ext cx="3198812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130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Challenges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100000"/>
              </a:lnSpc>
              <a:spcBef>
                <a:spcPts val="0"/>
              </a:spcBef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100000"/>
                </a:lnSpc>
                <a:spcBef>
                  <a:spcPts val="0"/>
                </a:spcBef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87" name="Content Placeholder 17">
            <a:extLst>
              <a:ext uri="{FF2B5EF4-FFF2-40B4-BE49-F238E27FC236}">
                <a16:creationId xmlns:a16="http://schemas.microsoft.com/office/drawing/2014/main" id="{CB3B18B9-1B70-4F2B-86D9-C5183A845D12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2692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8" name="Text Placeholder 6">
            <a:extLst>
              <a:ext uri="{FF2B5EF4-FFF2-40B4-BE49-F238E27FC236}">
                <a16:creationId xmlns:a16="http://schemas.microsoft.com/office/drawing/2014/main" id="{45C2837B-EA55-4186-A2EA-1E7FB5B122D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706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Solution</a:t>
            </a:r>
          </a:p>
        </p:txBody>
      </p:sp>
      <p:sp>
        <p:nvSpPr>
          <p:cNvPr id="89" name="Content Placeholder 17">
            <a:extLst>
              <a:ext uri="{FF2B5EF4-FFF2-40B4-BE49-F238E27FC236}">
                <a16:creationId xmlns:a16="http://schemas.microsoft.com/office/drawing/2014/main" id="{00A3A11C-EA43-4ACC-83B9-C4C7C1080E3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692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AAB5B3C-AE89-4605-BB4B-0C07DE733C40}"/>
              </a:ext>
            </a:extLst>
          </p:cNvPr>
          <p:cNvCxnSpPr>
            <a:cxnSpLocks/>
          </p:cNvCxnSpPr>
          <p:nvPr userDrawn="1"/>
        </p:nvCxnSpPr>
        <p:spPr>
          <a:xfrm>
            <a:off x="4267200" y="1964843"/>
            <a:ext cx="31988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709593A-BC10-40A3-842E-346F6E0EE30C}"/>
              </a:ext>
            </a:extLst>
          </p:cNvPr>
          <p:cNvCxnSpPr>
            <a:cxnSpLocks/>
          </p:cNvCxnSpPr>
          <p:nvPr userDrawn="1"/>
        </p:nvCxnSpPr>
        <p:spPr>
          <a:xfrm>
            <a:off x="4267200" y="3547676"/>
            <a:ext cx="3198812" cy="0"/>
          </a:xfrm>
          <a:prstGeom prst="line">
            <a:avLst/>
          </a:prstGeom>
          <a:ln w="25400">
            <a:solidFill>
              <a:schemeClr val="accent6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48CE9E08-388B-4458-B1F4-453A8413D63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06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6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Impact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D909953-1B24-4C7D-A173-A53DF3FC7EC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382000" y="2971800"/>
            <a:ext cx="3194050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ED48B1-3A1C-41E2-BEC6-E8E6B54A07B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074150" y="1600200"/>
            <a:ext cx="184150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 dirty="0"/>
              <a:t>Insert Logo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0A78DDD-5F83-4940-98A7-CF6D7FB8140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82000" y="5022214"/>
            <a:ext cx="3200400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3" name="Text Placeholder 10">
            <a:extLst>
              <a:ext uri="{FF2B5EF4-FFF2-40B4-BE49-F238E27FC236}">
                <a16:creationId xmlns:a16="http://schemas.microsoft.com/office/drawing/2014/main" id="{356F2006-5264-4FEB-8EBA-8BA6A55D19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5650" y="2347933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F7F59A-4C67-4F41-A6E0-906850EDF3F1}"/>
              </a:ext>
            </a:extLst>
          </p:cNvPr>
          <p:cNvSpPr/>
          <p:nvPr userDrawn="1"/>
        </p:nvSpPr>
        <p:spPr>
          <a:xfrm>
            <a:off x="608739" y="4978399"/>
            <a:ext cx="3204753" cy="879645"/>
          </a:xfrm>
          <a:prstGeom prst="rect">
            <a:avLst/>
          </a:prstGeom>
          <a:gradFill>
            <a:gsLst>
              <a:gs pos="0">
                <a:schemeClr val="accent4"/>
              </a:gs>
              <a:gs pos="98000">
                <a:schemeClr val="accent4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85779326-D874-4DC4-BA73-C7157B414B05}"/>
              </a:ext>
            </a:extLst>
          </p:cNvPr>
          <p:cNvSpPr/>
          <p:nvPr userDrawn="1"/>
        </p:nvSpPr>
        <p:spPr>
          <a:xfrm>
            <a:off x="4267199" y="4978400"/>
            <a:ext cx="3203893" cy="878840"/>
          </a:xfrm>
          <a:prstGeom prst="rect">
            <a:avLst/>
          </a:prstGeom>
          <a:solidFill>
            <a:schemeClr val="accent1"/>
          </a:solidFill>
        </p:spPr>
        <p:txBody>
          <a:bodyPr vert="horz" lIns="457200" tIns="457200" rIns="594360" bIns="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D359B-DBB1-4A58-B3A5-88DBD360EF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Company Name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9A29AA74-2865-4B6A-BD11-7A351A336A6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09C7727F-F570-4AF1-856D-98544836237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75650" y="2647290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Industry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F13DC67D-58A2-45BD-A728-B6ECDD8B5A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3093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Products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3D9F0A4-74F4-4BA6-AD21-4791EF0A20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73995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Strategic Priorities</a:t>
            </a:r>
          </a:p>
        </p:txBody>
      </p:sp>
    </p:spTree>
    <p:extLst>
      <p:ext uri="{BB962C8B-B14F-4D97-AF65-F5344CB8AC3E}">
        <p14:creationId xmlns:p14="http://schemas.microsoft.com/office/powerpoint/2010/main" val="3665481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–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CB68143-A247-4F5B-9173-3D82D6706BFE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65D9BB8-44B7-4046-A859-7B01AD84E349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143">
                <a:schemeClr val="bg1">
                  <a:alpha val="0"/>
                </a:schemeClr>
              </a:gs>
              <a:gs pos="14000">
                <a:schemeClr val="bg1">
                  <a:alpha val="0"/>
                </a:schemeClr>
              </a:gs>
              <a:gs pos="72000">
                <a:schemeClr val="accent1"/>
              </a:gs>
            </a:gsLst>
            <a:lin ang="42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71216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5"/>
            <a:ext cx="3657600" cy="265176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5916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-Bleed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F5379A2-B049-4A1C-A18D-79A1F237E82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82963ABA-B135-4D13-8059-831B7A9446D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EEA9A53D-C1B8-4AC0-AF50-F242E124EF75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A5945F4E-578F-4EE5-B98E-A75643A79F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19DCDB05-0E28-45DE-9267-3E480A2300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9C693093-F44C-4AF7-8565-38BF0EC750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83C36CFC-0A28-4E5C-BEAB-B63CE60700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45A3F9BB-BAC6-4065-B81D-9F3DF8163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2C0EF4D9-E299-4B39-8F2A-BD56CEC524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51F9A586-3983-444B-A345-4A891295D7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0566660B-2EAC-47CE-944F-D039B1DF2E0F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111529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</a:extLst>
          </p:cNvPr>
          <p:cNvSpPr/>
          <p:nvPr userDrawn="1"/>
        </p:nvSpPr>
        <p:spPr bwMode="gray">
          <a:xfrm>
            <a:off x="1981877" y="2055429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</a:extLst>
          </p:cNvPr>
          <p:cNvSpPr/>
          <p:nvPr userDrawn="1"/>
        </p:nvSpPr>
        <p:spPr bwMode="gray">
          <a:xfrm>
            <a:off x="8389301" y="2055429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</a:extLst>
          </p:cNvPr>
          <p:cNvSpPr/>
          <p:nvPr userDrawn="1"/>
        </p:nvSpPr>
        <p:spPr bwMode="gray">
          <a:xfrm>
            <a:off x="5184924" y="2055429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D23688F-2550-4740-B5D6-C78F74FDE08D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5905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21225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23213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42121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</a:extLst>
          </p:cNvPr>
          <p:cNvSpPr/>
          <p:nvPr userDrawn="1"/>
        </p:nvSpPr>
        <p:spPr bwMode="gray">
          <a:xfrm>
            <a:off x="1065749" y="2060872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</a:extLst>
          </p:cNvPr>
          <p:cNvSpPr/>
          <p:nvPr userDrawn="1"/>
        </p:nvSpPr>
        <p:spPr bwMode="gray">
          <a:xfrm>
            <a:off x="9302132" y="2060872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</a:extLst>
          </p:cNvPr>
          <p:cNvSpPr/>
          <p:nvPr userDrawn="1"/>
        </p:nvSpPr>
        <p:spPr bwMode="gray">
          <a:xfrm>
            <a:off x="6562100" y="2060872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</a:extLst>
          </p:cNvPr>
          <p:cNvSpPr/>
          <p:nvPr userDrawn="1"/>
        </p:nvSpPr>
        <p:spPr bwMode="gray">
          <a:xfrm>
            <a:off x="3806932" y="2060872"/>
            <a:ext cx="1828959" cy="1828959"/>
          </a:xfrm>
          <a:prstGeom prst="ellipse">
            <a:avLst/>
          </a:prstGeom>
          <a:solidFill>
            <a:schemeClr val="accent3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AAF357F-A1D5-401D-94D2-9C67E6AEDA0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267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798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230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662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4704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</a:extLst>
          </p:cNvPr>
          <p:cNvSpPr/>
          <p:nvPr userDrawn="1"/>
        </p:nvSpPr>
        <p:spPr bwMode="gray">
          <a:xfrm>
            <a:off x="609800" y="2064663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</a:extLst>
          </p:cNvPr>
          <p:cNvSpPr/>
          <p:nvPr userDrawn="1"/>
        </p:nvSpPr>
        <p:spPr bwMode="gray">
          <a:xfrm>
            <a:off x="9744473" y="2064663"/>
            <a:ext cx="1828959" cy="1828959"/>
          </a:xfrm>
          <a:prstGeom prst="ellipse">
            <a:avLst/>
          </a:prstGeom>
          <a:solidFill>
            <a:schemeClr val="accent5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</a:extLst>
          </p:cNvPr>
          <p:cNvSpPr/>
          <p:nvPr userDrawn="1"/>
        </p:nvSpPr>
        <p:spPr bwMode="gray">
          <a:xfrm>
            <a:off x="5201380" y="2064663"/>
            <a:ext cx="1828959" cy="182895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</a:extLst>
          </p:cNvPr>
          <p:cNvSpPr/>
          <p:nvPr userDrawn="1"/>
        </p:nvSpPr>
        <p:spPr bwMode="gray">
          <a:xfrm>
            <a:off x="2892452" y="2064663"/>
            <a:ext cx="1828959" cy="1828959"/>
          </a:xfrm>
          <a:prstGeom prst="ellipse">
            <a:avLst/>
          </a:prstGeom>
          <a:solidFill>
            <a:schemeClr val="accent3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</a:extLst>
          </p:cNvPr>
          <p:cNvSpPr/>
          <p:nvPr userDrawn="1"/>
        </p:nvSpPr>
        <p:spPr bwMode="gray">
          <a:xfrm>
            <a:off x="7464921" y="2064663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E19ACAF-9401-49DF-ACFF-2BA2129506AB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0850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401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8509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70001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75201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3121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3FC38F94-115E-4DBE-80BB-680CB172F9FB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C5E11EA0-C34E-47CC-A1C4-C041612819E2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2583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AA04BF1-028D-4BDA-A4B7-2EF92A074224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73426A1-35AB-43B6-9A41-2142ACF3ACC4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2414013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9A14F3E-8802-40CC-94BC-F7A8969E93E3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CD52C01-87CF-4DAA-AF73-217E439433CA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254321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95FD2E6-B8EA-4366-97C4-6A53370F84D0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273815" y="1515193"/>
            <a:ext cx="3735912" cy="3735912"/>
          </a:xfrm>
          <a:prstGeom prst="ellipse">
            <a:avLst/>
          </a:prstGeom>
          <a:solidFill>
            <a:schemeClr val="accent1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92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 –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04AD3C8-5B0F-4AB1-B568-AA55FF64194A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 rot="10800000">
            <a:off x="7273815" y="1515193"/>
            <a:ext cx="3735912" cy="3735912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312934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E49745E-959E-424E-B5AD-B75ACA32BFE8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273815" y="1515193"/>
            <a:ext cx="3735912" cy="3735912"/>
          </a:xfrm>
          <a:prstGeom prst="ellipse">
            <a:avLst/>
          </a:prstGeom>
          <a:solidFill>
            <a:schemeClr val="accent5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91276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TextBox 755">
            <a:extLst>
              <a:ext uri="{FF2B5EF4-FFF2-40B4-BE49-F238E27FC236}">
                <a16:creationId xmlns:a16="http://schemas.microsoft.com/office/drawing/2014/main" id="{2387BAEF-04D4-4DE9-B7A0-5B5AD8C8A831}"/>
              </a:ext>
            </a:extLst>
          </p:cNvPr>
          <p:cNvSpPr txBox="1"/>
          <p:nvPr userDrawn="1"/>
        </p:nvSpPr>
        <p:spPr>
          <a:xfrm>
            <a:off x="608013" y="1261594"/>
            <a:ext cx="1933864" cy="5348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solidFill>
                  <a:schemeClr val="accent2"/>
                </a:solidFill>
                <a:latin typeface="+mj-lt"/>
              </a:rPr>
              <a:t>Agenda</a:t>
            </a:r>
          </a:p>
        </p:txBody>
      </p:sp>
      <p:sp>
        <p:nvSpPr>
          <p:cNvPr id="730" name="TextBox 729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Text Placeholder 757">
            <a:extLst>
              <a:ext uri="{FF2B5EF4-FFF2-40B4-BE49-F238E27FC236}">
                <a16:creationId xmlns:a16="http://schemas.microsoft.com/office/drawing/2014/main" id="{B29EB907-51A5-4D60-B03A-85DECB7627F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94013" y="1359907"/>
            <a:ext cx="7315200" cy="4322783"/>
          </a:xfrm>
        </p:spPr>
        <p:txBody>
          <a:bodyPr anchor="t"/>
          <a:lstStyle>
            <a:lvl1pPr marL="0" indent="0">
              <a:spcBef>
                <a:spcPts val="1800"/>
              </a:spcBef>
              <a:buClr>
                <a:schemeClr val="accent2"/>
              </a:buClr>
              <a:buFont typeface="Open Sans" panose="020B0606030504020204" pitchFamily="34" charset="0"/>
              <a:buChar char="​"/>
              <a:defRPr>
                <a:solidFill>
                  <a:schemeClr val="accent4"/>
                </a:solidFill>
              </a:defRPr>
            </a:lvl1pPr>
            <a:lvl2pPr marL="0" indent="0"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  <a:lvl3pPr marL="342900" indent="0">
              <a:buFont typeface="Open Sans" panose="020B0606030504020204" pitchFamily="34" charset="0"/>
              <a:buNone/>
              <a:defRPr sz="1800"/>
            </a:lvl3pPr>
            <a:lvl4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4pPr>
            <a:lvl5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5pPr>
            <a:lvl6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6pPr>
            <a:lvl7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7pPr>
            <a:lvl8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8pPr>
            <a:lvl9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73889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785688" y="0"/>
            <a:ext cx="5403138" cy="6764798"/>
          </a:xfrm>
        </p:spPr>
        <p:txBody>
          <a:bodyPr lIns="640080" tIns="0" rIns="640080" anchor="ctr"/>
          <a:lstStyle>
            <a:lvl1pPr algn="ctr">
              <a:defRPr/>
            </a:lvl1pPr>
          </a:lstStyle>
          <a:p>
            <a:r>
              <a:rPr lang="en-US" dirty="0"/>
              <a:t>Click on the icon to insert a picture from your computer</a:t>
            </a:r>
          </a:p>
        </p:txBody>
      </p:sp>
      <p:sp>
        <p:nvSpPr>
          <p:cNvPr id="17" name="Text Placeholder 862">
            <a:extLst>
              <a:ext uri="{FF2B5EF4-FFF2-40B4-BE49-F238E27FC236}">
                <a16:creationId xmlns:a16="http://schemas.microsoft.com/office/drawing/2014/main" id="{C8F55BC8-3E55-49EB-BF20-18EB4F7F59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6E1A1B-7C56-4DE3-BC90-B387C7F3E67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1082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is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F1D41E-848B-4178-A0D2-2A18C6921400}"/>
              </a:ext>
            </a:extLst>
          </p:cNvPr>
          <p:cNvSpPr/>
          <p:nvPr userDrawn="1"/>
        </p:nvSpPr>
        <p:spPr bwMode="hidden">
          <a:xfrm>
            <a:off x="0" y="0"/>
            <a:ext cx="12188822" cy="4332288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1ED419A-30D8-44AB-9256-156B54D449CD}"/>
              </a:ext>
            </a:extLst>
          </p:cNvPr>
          <p:cNvSpPr/>
          <p:nvPr userDrawn="1"/>
        </p:nvSpPr>
        <p:spPr bwMode="white">
          <a:xfrm>
            <a:off x="672527" y="722997"/>
            <a:ext cx="4470400" cy="447040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2514599"/>
            <a:ext cx="5027613" cy="1371601"/>
          </a:xfrm>
        </p:spPr>
        <p:txBody>
          <a:bodyPr anchor="ctr"/>
          <a:lstStyle>
            <a:lvl1pPr>
              <a:spcBef>
                <a:spcPts val="0"/>
              </a:spcBef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62672" y="722997"/>
            <a:ext cx="4480256" cy="448025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insert a </a:t>
            </a:r>
            <a:br>
              <a:rPr lang="en-US" dirty="0"/>
            </a:br>
            <a:r>
              <a:rPr lang="en-US" dirty="0"/>
              <a:t>Doughnut chart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8330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Text Placeholder 1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36416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2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61103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2" name="Text Placeholder 12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88109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12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20672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4" name="Text Placeholder 12">
            <a:extLst>
              <a:ext uri="{FF2B5EF4-FFF2-40B4-BE49-F238E27FC236}">
                <a16:creationId xmlns:a16="http://schemas.microsoft.com/office/drawing/2014/main" id="{EB51A67B-FBDC-4AB8-B81A-6B6B96D04F4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0028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C03ACE7-B591-43FD-A636-47D01F482F04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4428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5025D71-18A5-4A22-8386-917E1B08C46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0999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88A8ACB-CBE3-4DC0-BBE3-C6829C462CD7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5B87096-C8D7-45D0-8DCC-218276F547CC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tx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FAC0FC71-A82A-4369-B44E-4E8FF53CA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0D84D398-3251-432F-8986-05570D3BB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07096BFD-803A-42D4-BA19-C683E35B0D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089E6840-6882-4279-A152-16C7CCB9BE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021DF59C-D6C9-4EC0-90A3-7752F6B72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E4C478B3-2ECE-440E-A04E-B8C84D0416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2190CFD5-6EEA-46D1-AE5E-D69C2E08F3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479A9FB-8CEE-475F-BF22-3B0B11EB4E81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2F598B-F734-42BE-8CB8-5E3FDDD7ED52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5B8D218C-9E1A-4E8B-A343-F3F3A628E78E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1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78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535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171CD93A-658C-4473-839D-9C0B5E8F5F7C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CDFBF2D3-5C06-47C4-A81C-0305B322C5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464D7FA4-CABA-4E4E-ACCA-68953799C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4EB1261E-CBF9-4479-A018-76C0F24D3B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8C4A243B-FBF5-4C04-8CD0-8E1C4721D9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F67E765D-8E8B-44F9-BE70-63FC0512FD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B4614B4-F94A-4053-B179-EC5C3F70A9E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E157F005-56AC-4E75-8AA5-582D0D69E23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9473A8DE-DD1F-43EE-8FA2-4C689A038BA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594E1E-E234-471D-B539-F75E8CC06D07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C67E5CD-C662-462D-9821-CBF45A809F13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BDC7692-DF81-49A0-9672-BF8E1DB9B662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22000">
                <a:srgbClr val="7F35AB">
                  <a:alpha val="94000"/>
                </a:srgbClr>
              </a:gs>
              <a:gs pos="95000">
                <a:schemeClr val="bg1"/>
              </a:gs>
              <a:gs pos="77000">
                <a:schemeClr val="bg1">
                  <a:alpha val="79000"/>
                </a:schemeClr>
              </a:gs>
            </a:gsLst>
            <a:lin ang="8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651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35B1C875-AD13-4256-9E56-D2FCF94B81E1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1B65455-CBDD-4B2B-8BB7-0D016422E2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F202269-FCD9-4D84-82E7-4E6E4F5B7E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68585838-6A08-43B0-827A-D33942E82F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AAAE7B3A-0116-4C7F-85A1-4CDFE95B9B5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9CA84427-5217-43A1-9C71-25D9E1DFDD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60ADC44-391E-4E50-A7BB-332F2C9E8B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1DA390D7-F8F5-442A-8A17-9A9EB73BF94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31C01D4-7C61-4B0F-8304-87A15AD01262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9F709C-1996-44DB-8C47-9CBD9243BF4E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11A168A-1363-4430-87C6-83E5143B39F6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C946B50-6B2C-4792-825B-BEFD24908723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8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2283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nt 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EA75217-7D87-4C71-8F80-833477FCB149}"/>
              </a:ext>
            </a:extLst>
          </p:cNvPr>
          <p:cNvSpPr/>
          <p:nvPr userDrawn="1"/>
        </p:nvSpPr>
        <p:spPr bwMode="hidden">
          <a:xfrm>
            <a:off x="0" y="0"/>
            <a:ext cx="12188825" cy="6858000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49AC7DF-BFC1-4044-BB52-C9946AD8A327}"/>
              </a:ext>
            </a:extLst>
          </p:cNvPr>
          <p:cNvSpPr txBox="1">
            <a:spLocks/>
          </p:cNvSpPr>
          <p:nvPr userDrawn="1"/>
        </p:nvSpPr>
        <p:spPr>
          <a:xfrm>
            <a:off x="564569" y="366687"/>
            <a:ext cx="11001004" cy="70611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C12014-9EC5-4F8C-BD3D-B60E85EC9FFD}"/>
              </a:ext>
            </a:extLst>
          </p:cNvPr>
          <p:cNvSpPr txBox="1"/>
          <p:nvPr userDrawn="1"/>
        </p:nvSpPr>
        <p:spPr>
          <a:xfrm>
            <a:off x="620895" y="3906060"/>
            <a:ext cx="10962687" cy="23807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If yes, you are good to go!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If the answer is no, you do not have the Metropolis font installed.</a:t>
            </a:r>
          </a:p>
          <a:p>
            <a:pPr>
              <a:lnSpc>
                <a:spcPct val="130000"/>
              </a:lnSpc>
            </a:pPr>
            <a:endParaRPr lang="en-US" sz="18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r>
              <a:rPr lang="en-US" sz="1800" dirty="0">
                <a:solidFill>
                  <a:schemeClr val="bg1"/>
                </a:solidFill>
              </a:rPr>
              <a:t> to download the font</a:t>
            </a:r>
            <a:r>
              <a:rPr lang="en-US" sz="1800" baseline="0" dirty="0">
                <a:solidFill>
                  <a:schemeClr val="bg1"/>
                </a:solidFill>
              </a:rPr>
              <a:t>.</a:t>
            </a:r>
          </a:p>
          <a:p>
            <a:pPr marL="400050" marR="0" lvl="0" indent="-227013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trike="noStrike" baseline="0" dirty="0">
                <a:solidFill>
                  <a:schemeClr val="bg1"/>
                </a:solidFill>
              </a:rPr>
              <a:t>Log in with SSO and select the Brand Assets tab in Brand Central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Need more information on how to install fonts? </a:t>
            </a: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Refer to the quick-start section in the template guidelines or contact Oasis.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 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DDC76C1-EE98-469A-A6AD-21148374D6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114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29BE03A-21B0-4196-A033-4E90957BA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Metropolis Font Check</a:t>
            </a:r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CB049186-CC25-4BD3-8410-4DE62ED4B08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38105"/>
            <a:ext cx="10962687" cy="247743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Is the Metropolis font installed on my computer?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1A92F24-FC82-4FA9-9362-801284731CC8}"/>
              </a:ext>
            </a:extLst>
          </p:cNvPr>
          <p:cNvSpPr/>
          <p:nvPr userDrawn="1"/>
        </p:nvSpPr>
        <p:spPr bwMode="gray">
          <a:xfrm>
            <a:off x="623363" y="1616678"/>
            <a:ext cx="4633737" cy="2441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Do the fonts in the words below match on your screen?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59E37DB-3217-4772-AE8E-E9673A139975}"/>
              </a:ext>
            </a:extLst>
          </p:cNvPr>
          <p:cNvCxnSpPr>
            <a:cxnSpLocks/>
          </p:cNvCxnSpPr>
          <p:nvPr userDrawn="1"/>
        </p:nvCxnSpPr>
        <p:spPr>
          <a:xfrm>
            <a:off x="623364" y="1860778"/>
            <a:ext cx="7299849" cy="0"/>
          </a:xfrm>
          <a:prstGeom prst="line">
            <a:avLst/>
          </a:prstGeom>
          <a:ln w="25400">
            <a:solidFill>
              <a:schemeClr val="bg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 Placeholder 43">
            <a:extLst>
              <a:ext uri="{FF2B5EF4-FFF2-40B4-BE49-F238E27FC236}">
                <a16:creationId xmlns:a16="http://schemas.microsoft.com/office/drawing/2014/main" id="{6C28CB3F-7257-499E-B2F6-B9B1B38D82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83683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  <a:latin typeface="+mj-lt"/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 Light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365F6992-4889-4035-986F-E69979C7B028}"/>
              </a:ext>
            </a:extLst>
          </p:cNvPr>
          <p:cNvGrpSpPr/>
          <p:nvPr userDrawn="1"/>
        </p:nvGrpSpPr>
        <p:grpSpPr>
          <a:xfrm>
            <a:off x="6054922" y="2225997"/>
            <a:ext cx="4699461" cy="542276"/>
            <a:chOff x="6685343" y="2270804"/>
            <a:chExt cx="4699461" cy="542276"/>
          </a:xfrm>
          <a:solidFill>
            <a:schemeClr val="bg1"/>
          </a:solidFill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157C5E2C-9A8F-469D-810E-FD271477DD05}"/>
                </a:ext>
              </a:extLst>
            </p:cNvPr>
            <p:cNvSpPr/>
            <p:nvPr/>
          </p:nvSpPr>
          <p:spPr>
            <a:xfrm>
              <a:off x="9320530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>
                  <a:moveTo>
                    <a:pt x="26583" y="0"/>
                  </a:moveTo>
                  <a:cubicBezTo>
                    <a:pt x="34183" y="219"/>
                    <a:pt x="40467" y="2872"/>
                    <a:pt x="45439" y="7959"/>
                  </a:cubicBezTo>
                  <a:cubicBezTo>
                    <a:pt x="50411" y="13047"/>
                    <a:pt x="52987" y="19255"/>
                    <a:pt x="53167" y="26583"/>
                  </a:cubicBezTo>
                  <a:cubicBezTo>
                    <a:pt x="52987" y="34182"/>
                    <a:pt x="50411" y="40468"/>
                    <a:pt x="45439" y="45439"/>
                  </a:cubicBezTo>
                  <a:cubicBezTo>
                    <a:pt x="40467" y="50411"/>
                    <a:pt x="34183" y="52987"/>
                    <a:pt x="26583" y="53167"/>
                  </a:cubicBezTo>
                  <a:cubicBezTo>
                    <a:pt x="18985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5" y="219"/>
                    <a:pt x="2658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16D8268-B556-4A2E-A24F-2098FB05E4CA}"/>
                </a:ext>
              </a:extLst>
            </p:cNvPr>
            <p:cNvSpPr/>
            <p:nvPr/>
          </p:nvSpPr>
          <p:spPr>
            <a:xfrm>
              <a:off x="10320655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>
                  <a:moveTo>
                    <a:pt x="26583" y="0"/>
                  </a:moveTo>
                  <a:cubicBezTo>
                    <a:pt x="34182" y="219"/>
                    <a:pt x="40468" y="2872"/>
                    <a:pt x="45439" y="7959"/>
                  </a:cubicBezTo>
                  <a:cubicBezTo>
                    <a:pt x="50411" y="13047"/>
                    <a:pt x="52986" y="19255"/>
                    <a:pt x="53167" y="26583"/>
                  </a:cubicBezTo>
                  <a:cubicBezTo>
                    <a:pt x="52986" y="34182"/>
                    <a:pt x="50411" y="40468"/>
                    <a:pt x="45439" y="45439"/>
                  </a:cubicBezTo>
                  <a:cubicBezTo>
                    <a:pt x="40468" y="50411"/>
                    <a:pt x="34182" y="52987"/>
                    <a:pt x="26583" y="53167"/>
                  </a:cubicBezTo>
                  <a:cubicBezTo>
                    <a:pt x="18984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4" y="219"/>
                    <a:pt x="2658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A54C27A0-5E49-4C0A-B9A5-777E28510D88}"/>
                </a:ext>
              </a:extLst>
            </p:cNvPr>
            <p:cNvSpPr/>
            <p:nvPr/>
          </p:nvSpPr>
          <p:spPr>
            <a:xfrm>
              <a:off x="9176178" y="2273899"/>
              <a:ext cx="38309" cy="432691"/>
            </a:xfrm>
            <a:custGeom>
              <a:avLst/>
              <a:gdLst/>
              <a:ahLst/>
              <a:cxnLst/>
              <a:rect l="l" t="t" r="r" b="b"/>
              <a:pathLst>
                <a:path w="38309" h="432691">
                  <a:moveTo>
                    <a:pt x="0" y="0"/>
                  </a:moveTo>
                  <a:lnTo>
                    <a:pt x="38309" y="0"/>
                  </a:ln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6DC2D46-24E8-497A-AE7E-3F29CF07D0E0}"/>
                </a:ext>
              </a:extLst>
            </p:cNvPr>
            <p:cNvSpPr/>
            <p:nvPr/>
          </p:nvSpPr>
          <p:spPr>
            <a:xfrm>
              <a:off x="10871628" y="2273899"/>
              <a:ext cx="263051" cy="432691"/>
            </a:xfrm>
            <a:custGeom>
              <a:avLst/>
              <a:gdLst/>
              <a:ahLst/>
              <a:cxnLst/>
              <a:rect l="l" t="t" r="r" b="b"/>
              <a:pathLst>
                <a:path w="263051" h="432691">
                  <a:moveTo>
                    <a:pt x="0" y="0"/>
                  </a:moveTo>
                  <a:lnTo>
                    <a:pt x="38309" y="0"/>
                  </a:lnTo>
                  <a:lnTo>
                    <a:pt x="38309" y="164610"/>
                  </a:lnTo>
                  <a:cubicBezTo>
                    <a:pt x="47303" y="146708"/>
                    <a:pt x="61058" y="132407"/>
                    <a:pt x="79575" y="121706"/>
                  </a:cubicBezTo>
                  <a:cubicBezTo>
                    <a:pt x="98091" y="111006"/>
                    <a:pt x="119435" y="105521"/>
                    <a:pt x="143603" y="105252"/>
                  </a:cubicBezTo>
                  <a:cubicBezTo>
                    <a:pt x="179471" y="105803"/>
                    <a:pt x="208206" y="117063"/>
                    <a:pt x="229805" y="139033"/>
                  </a:cubicBezTo>
                  <a:cubicBezTo>
                    <a:pt x="251405" y="161002"/>
                    <a:pt x="262487" y="190372"/>
                    <a:pt x="263051" y="227142"/>
                  </a:cubicBezTo>
                  <a:lnTo>
                    <a:pt x="263051" y="432691"/>
                  </a:lnTo>
                  <a:lnTo>
                    <a:pt x="224743" y="432691"/>
                  </a:lnTo>
                  <a:lnTo>
                    <a:pt x="224743" y="232095"/>
                  </a:lnTo>
                  <a:cubicBezTo>
                    <a:pt x="224343" y="204441"/>
                    <a:pt x="216316" y="182359"/>
                    <a:pt x="200663" y="165849"/>
                  </a:cubicBezTo>
                  <a:cubicBezTo>
                    <a:pt x="185011" y="149339"/>
                    <a:pt x="164133" y="140877"/>
                    <a:pt x="138029" y="140464"/>
                  </a:cubicBezTo>
                  <a:cubicBezTo>
                    <a:pt x="109215" y="141019"/>
                    <a:pt x="85549" y="149506"/>
                    <a:pt x="67032" y="165926"/>
                  </a:cubicBezTo>
                  <a:cubicBezTo>
                    <a:pt x="48515" y="182346"/>
                    <a:pt x="38941" y="203370"/>
                    <a:pt x="38309" y="228999"/>
                  </a:cubicBez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B6A4DE9-31A3-428E-B420-424F68D79E41}"/>
                </a:ext>
              </a:extLst>
            </p:cNvPr>
            <p:cNvSpPr/>
            <p:nvPr/>
          </p:nvSpPr>
          <p:spPr>
            <a:xfrm>
              <a:off x="6685343" y="2281329"/>
              <a:ext cx="403593" cy="425261"/>
            </a:xfrm>
            <a:custGeom>
              <a:avLst/>
              <a:gdLst/>
              <a:ahLst/>
              <a:cxnLst/>
              <a:rect l="l" t="t" r="r" b="b"/>
              <a:pathLst>
                <a:path w="403593" h="425261">
                  <a:moveTo>
                    <a:pt x="0" y="0"/>
                  </a:moveTo>
                  <a:lnTo>
                    <a:pt x="39547" y="0"/>
                  </a:lnTo>
                  <a:lnTo>
                    <a:pt x="201797" y="304554"/>
                  </a:lnTo>
                  <a:lnTo>
                    <a:pt x="364046" y="0"/>
                  </a:lnTo>
                  <a:lnTo>
                    <a:pt x="403593" y="0"/>
                  </a:lnTo>
                  <a:lnTo>
                    <a:pt x="403593" y="425261"/>
                  </a:lnTo>
                  <a:lnTo>
                    <a:pt x="364046" y="425261"/>
                  </a:lnTo>
                  <a:lnTo>
                    <a:pt x="364046" y="84186"/>
                  </a:lnTo>
                  <a:lnTo>
                    <a:pt x="201797" y="388740"/>
                  </a:lnTo>
                  <a:lnTo>
                    <a:pt x="39547" y="84186"/>
                  </a:lnTo>
                  <a:lnTo>
                    <a:pt x="39547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221A60B-A1D2-4D5F-ADCD-2B3BF1989BD1}"/>
                </a:ext>
              </a:extLst>
            </p:cNvPr>
            <p:cNvSpPr/>
            <p:nvPr/>
          </p:nvSpPr>
          <p:spPr>
            <a:xfrm>
              <a:off x="9980992" y="2281329"/>
              <a:ext cx="276052" cy="425261"/>
            </a:xfrm>
            <a:custGeom>
              <a:avLst/>
              <a:gdLst/>
              <a:ahLst/>
              <a:cxnLst/>
              <a:rect l="l" t="t" r="r" b="b"/>
              <a:pathLst>
                <a:path w="276052" h="425261">
                  <a:moveTo>
                    <a:pt x="0" y="0"/>
                  </a:moveTo>
                  <a:lnTo>
                    <a:pt x="39547" y="0"/>
                  </a:lnTo>
                  <a:lnTo>
                    <a:pt x="39547" y="387572"/>
                  </a:lnTo>
                  <a:lnTo>
                    <a:pt x="276052" y="387572"/>
                  </a:lnTo>
                  <a:lnTo>
                    <a:pt x="276052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B738972-CA48-44E6-B7DD-E4E8B81F3D9E}"/>
                </a:ext>
              </a:extLst>
            </p:cNvPr>
            <p:cNvSpPr/>
            <p:nvPr/>
          </p:nvSpPr>
          <p:spPr>
            <a:xfrm>
              <a:off x="7532020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>
                  <a:moveTo>
                    <a:pt x="52006" y="0"/>
                  </a:moveTo>
                  <a:lnTo>
                    <a:pt x="90314" y="0"/>
                  </a:lnTo>
                  <a:lnTo>
                    <a:pt x="90314" y="87916"/>
                  </a:lnTo>
                  <a:lnTo>
                    <a:pt x="170801" y="87916"/>
                  </a:lnTo>
                  <a:lnTo>
                    <a:pt x="170801" y="123129"/>
                  </a:lnTo>
                  <a:lnTo>
                    <a:pt x="90314" y="123129"/>
                  </a:lnTo>
                  <a:lnTo>
                    <a:pt x="90314" y="333695"/>
                  </a:lnTo>
                  <a:cubicBezTo>
                    <a:pt x="90598" y="347552"/>
                    <a:pt x="94365" y="358699"/>
                    <a:pt x="101613" y="367138"/>
                  </a:cubicBezTo>
                  <a:cubicBezTo>
                    <a:pt x="108862" y="375576"/>
                    <a:pt x="117891" y="379911"/>
                    <a:pt x="128700" y="380143"/>
                  </a:cubicBezTo>
                  <a:cubicBezTo>
                    <a:pt x="136207" y="380079"/>
                    <a:pt x="143172" y="378814"/>
                    <a:pt x="149596" y="376350"/>
                  </a:cubicBezTo>
                  <a:cubicBezTo>
                    <a:pt x="156019" y="373886"/>
                    <a:pt x="161436" y="370608"/>
                    <a:pt x="165848" y="366518"/>
                  </a:cubicBezTo>
                  <a:lnTo>
                    <a:pt x="185660" y="394970"/>
                  </a:lnTo>
                  <a:cubicBezTo>
                    <a:pt x="177185" y="401495"/>
                    <a:pt x="167821" y="406514"/>
                    <a:pt x="157567" y="410028"/>
                  </a:cubicBezTo>
                  <a:cubicBezTo>
                    <a:pt x="147313" y="413541"/>
                    <a:pt x="136865" y="415317"/>
                    <a:pt x="126224" y="415356"/>
                  </a:cubicBezTo>
                  <a:cubicBezTo>
                    <a:pt x="104177" y="414934"/>
                    <a:pt x="86392" y="407284"/>
                    <a:pt x="72869" y="392407"/>
                  </a:cubicBezTo>
                  <a:cubicBezTo>
                    <a:pt x="59345" y="377530"/>
                    <a:pt x="52391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C0E3A6F-0249-4454-864B-04BF720A73B8}"/>
                </a:ext>
              </a:extLst>
            </p:cNvPr>
            <p:cNvSpPr/>
            <p:nvPr/>
          </p:nvSpPr>
          <p:spPr>
            <a:xfrm>
              <a:off x="11199144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>
                  <a:moveTo>
                    <a:pt x="52006" y="0"/>
                  </a:moveTo>
                  <a:lnTo>
                    <a:pt x="90315" y="0"/>
                  </a:lnTo>
                  <a:lnTo>
                    <a:pt x="90315" y="87916"/>
                  </a:lnTo>
                  <a:lnTo>
                    <a:pt x="170802" y="87916"/>
                  </a:lnTo>
                  <a:lnTo>
                    <a:pt x="170802" y="123129"/>
                  </a:lnTo>
                  <a:lnTo>
                    <a:pt x="90315" y="123129"/>
                  </a:lnTo>
                  <a:lnTo>
                    <a:pt x="90315" y="333695"/>
                  </a:lnTo>
                  <a:cubicBezTo>
                    <a:pt x="90599" y="347552"/>
                    <a:pt x="94366" y="358699"/>
                    <a:pt x="101614" y="367138"/>
                  </a:cubicBezTo>
                  <a:cubicBezTo>
                    <a:pt x="108863" y="375576"/>
                    <a:pt x="117892" y="379911"/>
                    <a:pt x="128701" y="380143"/>
                  </a:cubicBezTo>
                  <a:cubicBezTo>
                    <a:pt x="136208" y="380079"/>
                    <a:pt x="143173" y="378814"/>
                    <a:pt x="149596" y="376350"/>
                  </a:cubicBezTo>
                  <a:cubicBezTo>
                    <a:pt x="156020" y="373886"/>
                    <a:pt x="161437" y="370608"/>
                    <a:pt x="165848" y="366518"/>
                  </a:cubicBezTo>
                  <a:lnTo>
                    <a:pt x="185660" y="394970"/>
                  </a:lnTo>
                  <a:cubicBezTo>
                    <a:pt x="177186" y="401495"/>
                    <a:pt x="167822" y="406514"/>
                    <a:pt x="157568" y="410028"/>
                  </a:cubicBezTo>
                  <a:cubicBezTo>
                    <a:pt x="147314" y="413541"/>
                    <a:pt x="136866" y="415317"/>
                    <a:pt x="126224" y="415356"/>
                  </a:cubicBezTo>
                  <a:cubicBezTo>
                    <a:pt x="104178" y="414934"/>
                    <a:pt x="86393" y="407284"/>
                    <a:pt x="72870" y="392407"/>
                  </a:cubicBezTo>
                  <a:cubicBezTo>
                    <a:pt x="59346" y="377530"/>
                    <a:pt x="52392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BD5D52F-83DC-4C29-BFF9-C29AC76D694C}"/>
                </a:ext>
              </a:extLst>
            </p:cNvPr>
            <p:cNvSpPr/>
            <p:nvPr/>
          </p:nvSpPr>
          <p:spPr>
            <a:xfrm>
              <a:off x="7184309" y="2379151"/>
              <a:ext cx="309486" cy="334869"/>
            </a:xfrm>
            <a:custGeom>
              <a:avLst/>
              <a:gdLst/>
              <a:ahLst/>
              <a:cxnLst/>
              <a:rect l="l" t="t" r="r" b="b"/>
              <a:pathLst>
                <a:path w="309486" h="334869">
                  <a:moveTo>
                    <a:pt x="157840" y="0"/>
                  </a:moveTo>
                  <a:cubicBezTo>
                    <a:pt x="205615" y="720"/>
                    <a:pt x="242734" y="17376"/>
                    <a:pt x="269197" y="49965"/>
                  </a:cubicBezTo>
                  <a:cubicBezTo>
                    <a:pt x="295660" y="82555"/>
                    <a:pt x="309089" y="126754"/>
                    <a:pt x="309486" y="182564"/>
                  </a:cubicBezTo>
                  <a:lnTo>
                    <a:pt x="38928" y="182564"/>
                  </a:lnTo>
                  <a:cubicBezTo>
                    <a:pt x="42863" y="216445"/>
                    <a:pt x="55740" y="244247"/>
                    <a:pt x="77559" y="265969"/>
                  </a:cubicBezTo>
                  <a:cubicBezTo>
                    <a:pt x="99377" y="287692"/>
                    <a:pt x="126963" y="298921"/>
                    <a:pt x="160317" y="299656"/>
                  </a:cubicBezTo>
                  <a:cubicBezTo>
                    <a:pt x="181013" y="299488"/>
                    <a:pt x="201090" y="295797"/>
                    <a:pt x="220547" y="288582"/>
                  </a:cubicBezTo>
                  <a:cubicBezTo>
                    <a:pt x="240005" y="281367"/>
                    <a:pt x="255436" y="271635"/>
                    <a:pt x="266842" y="259387"/>
                  </a:cubicBezTo>
                  <a:lnTo>
                    <a:pt x="290950" y="285407"/>
                  </a:lnTo>
                  <a:cubicBezTo>
                    <a:pt x="276534" y="300459"/>
                    <a:pt x="257271" y="312414"/>
                    <a:pt x="233160" y="321273"/>
                  </a:cubicBezTo>
                  <a:cubicBezTo>
                    <a:pt x="209050" y="330132"/>
                    <a:pt x="184975" y="334664"/>
                    <a:pt x="160937" y="334869"/>
                  </a:cubicBezTo>
                  <a:cubicBezTo>
                    <a:pt x="132043" y="334568"/>
                    <a:pt x="105473" y="327127"/>
                    <a:pt x="81227" y="312548"/>
                  </a:cubicBezTo>
                  <a:cubicBezTo>
                    <a:pt x="56980" y="297968"/>
                    <a:pt x="37482" y="278056"/>
                    <a:pt x="22732" y="252812"/>
                  </a:cubicBezTo>
                  <a:cubicBezTo>
                    <a:pt x="7982" y="227567"/>
                    <a:pt x="405" y="198797"/>
                    <a:pt x="0" y="166502"/>
                  </a:cubicBezTo>
                  <a:cubicBezTo>
                    <a:pt x="343" y="134622"/>
                    <a:pt x="7561" y="106198"/>
                    <a:pt x="21654" y="81230"/>
                  </a:cubicBezTo>
                  <a:cubicBezTo>
                    <a:pt x="35746" y="56262"/>
                    <a:pt x="54656" y="36557"/>
                    <a:pt x="78382" y="22115"/>
                  </a:cubicBezTo>
                  <a:cubicBezTo>
                    <a:pt x="102109" y="7673"/>
                    <a:pt x="128595" y="301"/>
                    <a:pt x="157840" y="0"/>
                  </a:cubicBezTo>
                  <a:close/>
                  <a:moveTo>
                    <a:pt x="159079" y="35212"/>
                  </a:moveTo>
                  <a:cubicBezTo>
                    <a:pt x="127505" y="35742"/>
                    <a:pt x="100848" y="46145"/>
                    <a:pt x="79107" y="66423"/>
                  </a:cubicBezTo>
                  <a:cubicBezTo>
                    <a:pt x="57366" y="86700"/>
                    <a:pt x="44179" y="113676"/>
                    <a:pt x="39547" y="147351"/>
                  </a:cubicBezTo>
                  <a:lnTo>
                    <a:pt x="271796" y="147351"/>
                  </a:lnTo>
                  <a:cubicBezTo>
                    <a:pt x="268881" y="114489"/>
                    <a:pt x="257836" y="87745"/>
                    <a:pt x="238663" y="67120"/>
                  </a:cubicBezTo>
                  <a:cubicBezTo>
                    <a:pt x="219489" y="46494"/>
                    <a:pt x="192961" y="35858"/>
                    <a:pt x="159079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A50D27D-9134-4260-9625-A03ACB43BB75}"/>
                </a:ext>
              </a:extLst>
            </p:cNvPr>
            <p:cNvSpPr/>
            <p:nvPr/>
          </p:nvSpPr>
          <p:spPr>
            <a:xfrm>
              <a:off x="7784908" y="2379151"/>
              <a:ext cx="162134" cy="327439"/>
            </a:xfrm>
            <a:custGeom>
              <a:avLst/>
              <a:gdLst/>
              <a:ahLst/>
              <a:cxnLst/>
              <a:rect l="l" t="t" r="r" b="b"/>
              <a:pathLst>
                <a:path w="162134" h="327439">
                  <a:moveTo>
                    <a:pt x="162134" y="0"/>
                  </a:moveTo>
                  <a:lnTo>
                    <a:pt x="162134" y="35212"/>
                  </a:lnTo>
                  <a:cubicBezTo>
                    <a:pt x="125283" y="35792"/>
                    <a:pt x="95591" y="46396"/>
                    <a:pt x="73057" y="67025"/>
                  </a:cubicBezTo>
                  <a:cubicBezTo>
                    <a:pt x="50523" y="87655"/>
                    <a:pt x="38941" y="114831"/>
                    <a:pt x="38309" y="148556"/>
                  </a:cubicBezTo>
                  <a:lnTo>
                    <a:pt x="38309" y="327439"/>
                  </a:lnTo>
                  <a:lnTo>
                    <a:pt x="0" y="327439"/>
                  </a:lnTo>
                  <a:lnTo>
                    <a:pt x="0" y="7429"/>
                  </a:lnTo>
                  <a:lnTo>
                    <a:pt x="38309" y="7429"/>
                  </a:lnTo>
                  <a:lnTo>
                    <a:pt x="38309" y="74217"/>
                  </a:lnTo>
                  <a:cubicBezTo>
                    <a:pt x="47338" y="51898"/>
                    <a:pt x="62713" y="34035"/>
                    <a:pt x="84434" y="20628"/>
                  </a:cubicBezTo>
                  <a:cubicBezTo>
                    <a:pt x="106154" y="7222"/>
                    <a:pt x="132054" y="345"/>
                    <a:pt x="16213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AD9AAAC-AEE1-41E7-98D0-8AAAA66A65F2}"/>
                </a:ext>
              </a:extLst>
            </p:cNvPr>
            <p:cNvSpPr/>
            <p:nvPr/>
          </p:nvSpPr>
          <p:spPr>
            <a:xfrm>
              <a:off x="7992696" y="2379151"/>
              <a:ext cx="330536" cy="334869"/>
            </a:xfrm>
            <a:custGeom>
              <a:avLst/>
              <a:gdLst/>
              <a:ahLst/>
              <a:cxnLst/>
              <a:rect l="l" t="t" r="r" b="b"/>
              <a:pathLst>
                <a:path w="330536" h="334869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2" y="83060"/>
                  </a:cubicBezTo>
                  <a:cubicBezTo>
                    <a:pt x="322585" y="108185"/>
                    <a:pt x="330170" y="136207"/>
                    <a:pt x="330536" y="167125"/>
                  </a:cubicBezTo>
                  <a:cubicBezTo>
                    <a:pt x="330170" y="198051"/>
                    <a:pt x="322585" y="226126"/>
                    <a:pt x="307782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2" y="334495"/>
                    <a:pt x="107084" y="326788"/>
                    <a:pt x="82234" y="311748"/>
                  </a:cubicBezTo>
                  <a:cubicBezTo>
                    <a:pt x="57384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4" y="37901"/>
                    <a:pt x="82234" y="22960"/>
                  </a:cubicBezTo>
                  <a:cubicBezTo>
                    <a:pt x="107084" y="8019"/>
                    <a:pt x="134762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05D99233-8B51-431E-B7AE-9CFD2F67C3E6}"/>
                </a:ext>
              </a:extLst>
            </p:cNvPr>
            <p:cNvSpPr/>
            <p:nvPr/>
          </p:nvSpPr>
          <p:spPr>
            <a:xfrm>
              <a:off x="8404653" y="2379151"/>
              <a:ext cx="303913" cy="433929"/>
            </a:xfrm>
            <a:custGeom>
              <a:avLst/>
              <a:gdLst/>
              <a:ahLst/>
              <a:cxnLst/>
              <a:rect l="l" t="t" r="r" b="b"/>
              <a:pathLst>
                <a:path w="303913" h="433929">
                  <a:moveTo>
                    <a:pt x="157842" y="0"/>
                  </a:moveTo>
                  <a:cubicBezTo>
                    <a:pt x="199966" y="1002"/>
                    <a:pt x="234608" y="16936"/>
                    <a:pt x="261767" y="47802"/>
                  </a:cubicBezTo>
                  <a:cubicBezTo>
                    <a:pt x="288926" y="78669"/>
                    <a:pt x="302975" y="118456"/>
                    <a:pt x="303913" y="167163"/>
                  </a:cubicBezTo>
                  <a:cubicBezTo>
                    <a:pt x="302975" y="216136"/>
                    <a:pt x="288926" y="256082"/>
                    <a:pt x="261767" y="287003"/>
                  </a:cubicBezTo>
                  <a:cubicBezTo>
                    <a:pt x="234608" y="317924"/>
                    <a:pt x="199966" y="333879"/>
                    <a:pt x="157842" y="334869"/>
                  </a:cubicBezTo>
                  <a:cubicBezTo>
                    <a:pt x="131378" y="334665"/>
                    <a:pt x="107972" y="328432"/>
                    <a:pt x="87624" y="316172"/>
                  </a:cubicBezTo>
                  <a:cubicBezTo>
                    <a:pt x="67276" y="303912"/>
                    <a:pt x="50837" y="286849"/>
                    <a:pt x="38308" y="264985"/>
                  </a:cubicBezTo>
                  <a:lnTo>
                    <a:pt x="38308" y="433929"/>
                  </a:lnTo>
                  <a:lnTo>
                    <a:pt x="0" y="433929"/>
                  </a:lnTo>
                  <a:lnTo>
                    <a:pt x="0" y="7429"/>
                  </a:lnTo>
                  <a:lnTo>
                    <a:pt x="38308" y="7429"/>
                  </a:lnTo>
                  <a:lnTo>
                    <a:pt x="38308" y="69894"/>
                  </a:lnTo>
                  <a:cubicBezTo>
                    <a:pt x="50837" y="48025"/>
                    <a:pt x="67276" y="30959"/>
                    <a:pt x="87624" y="18698"/>
                  </a:cubicBezTo>
                  <a:cubicBezTo>
                    <a:pt x="107972" y="6437"/>
                    <a:pt x="131378" y="204"/>
                    <a:pt x="157842" y="0"/>
                  </a:cubicBezTo>
                  <a:close/>
                  <a:moveTo>
                    <a:pt x="150410" y="35212"/>
                  </a:moveTo>
                  <a:cubicBezTo>
                    <a:pt x="117017" y="35870"/>
                    <a:pt x="90127" y="48179"/>
                    <a:pt x="69740" y="72139"/>
                  </a:cubicBezTo>
                  <a:cubicBezTo>
                    <a:pt x="49354" y="96098"/>
                    <a:pt x="38876" y="127760"/>
                    <a:pt x="38308" y="167125"/>
                  </a:cubicBezTo>
                  <a:cubicBezTo>
                    <a:pt x="38876" y="206515"/>
                    <a:pt x="49354" y="238281"/>
                    <a:pt x="69740" y="262421"/>
                  </a:cubicBezTo>
                  <a:cubicBezTo>
                    <a:pt x="90127" y="286561"/>
                    <a:pt x="117017" y="298972"/>
                    <a:pt x="150410" y="299656"/>
                  </a:cubicBezTo>
                  <a:cubicBezTo>
                    <a:pt x="183312" y="298856"/>
                    <a:pt x="210253" y="286212"/>
                    <a:pt x="231233" y="261724"/>
                  </a:cubicBezTo>
                  <a:cubicBezTo>
                    <a:pt x="252213" y="237235"/>
                    <a:pt x="263051" y="205703"/>
                    <a:pt x="263747" y="167125"/>
                  </a:cubicBezTo>
                  <a:cubicBezTo>
                    <a:pt x="263051" y="128573"/>
                    <a:pt x="252213" y="97143"/>
                    <a:pt x="231233" y="72836"/>
                  </a:cubicBezTo>
                  <a:cubicBezTo>
                    <a:pt x="210253" y="48528"/>
                    <a:pt x="183312" y="35987"/>
                    <a:pt x="150410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9B1F118-34ED-4FB8-A180-737A1399C241}"/>
                </a:ext>
              </a:extLst>
            </p:cNvPr>
            <p:cNvSpPr/>
            <p:nvPr/>
          </p:nvSpPr>
          <p:spPr>
            <a:xfrm>
              <a:off x="8764222" y="2379151"/>
              <a:ext cx="330535" cy="334869"/>
            </a:xfrm>
            <a:custGeom>
              <a:avLst/>
              <a:gdLst/>
              <a:ahLst/>
              <a:cxnLst/>
              <a:rect l="l" t="t" r="r" b="b"/>
              <a:pathLst>
                <a:path w="330535" h="334869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1" y="83060"/>
                  </a:cubicBezTo>
                  <a:cubicBezTo>
                    <a:pt x="322585" y="108185"/>
                    <a:pt x="330169" y="136207"/>
                    <a:pt x="330535" y="167125"/>
                  </a:cubicBezTo>
                  <a:cubicBezTo>
                    <a:pt x="330169" y="198051"/>
                    <a:pt x="322585" y="226126"/>
                    <a:pt x="307781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1" y="334495"/>
                    <a:pt x="107083" y="326788"/>
                    <a:pt x="82234" y="311748"/>
                  </a:cubicBezTo>
                  <a:cubicBezTo>
                    <a:pt x="57383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3" y="37901"/>
                    <a:pt x="82234" y="22960"/>
                  </a:cubicBezTo>
                  <a:cubicBezTo>
                    <a:pt x="107083" y="8019"/>
                    <a:pt x="134761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99817CB1-DAD9-42CD-BEDA-3ADB122B8709}"/>
                </a:ext>
              </a:extLst>
            </p:cNvPr>
            <p:cNvSpPr/>
            <p:nvPr/>
          </p:nvSpPr>
          <p:spPr>
            <a:xfrm>
              <a:off x="9443830" y="2379151"/>
              <a:ext cx="247572" cy="334869"/>
            </a:xfrm>
            <a:custGeom>
              <a:avLst/>
              <a:gdLst/>
              <a:ahLst/>
              <a:cxnLst/>
              <a:rect l="l" t="t" r="r" b="b"/>
              <a:pathLst>
                <a:path w="247572" h="334869">
                  <a:moveTo>
                    <a:pt x="127498" y="0"/>
                  </a:moveTo>
                  <a:cubicBezTo>
                    <a:pt x="147218" y="103"/>
                    <a:pt x="166934" y="3295"/>
                    <a:pt x="186644" y="9575"/>
                  </a:cubicBezTo>
                  <a:cubicBezTo>
                    <a:pt x="206354" y="15856"/>
                    <a:pt x="224810" y="24609"/>
                    <a:pt x="242012" y="35833"/>
                  </a:cubicBezTo>
                  <a:lnTo>
                    <a:pt x="222857" y="65559"/>
                  </a:lnTo>
                  <a:cubicBezTo>
                    <a:pt x="206974" y="55624"/>
                    <a:pt x="190931" y="48089"/>
                    <a:pt x="174726" y="42954"/>
                  </a:cubicBezTo>
                  <a:cubicBezTo>
                    <a:pt x="158521" y="37819"/>
                    <a:pt x="142778" y="35238"/>
                    <a:pt x="127498" y="35212"/>
                  </a:cubicBezTo>
                  <a:cubicBezTo>
                    <a:pt x="107457" y="35367"/>
                    <a:pt x="90706" y="39857"/>
                    <a:pt x="77246" y="48683"/>
                  </a:cubicBezTo>
                  <a:cubicBezTo>
                    <a:pt x="63786" y="57508"/>
                    <a:pt x="56792" y="69739"/>
                    <a:pt x="56263" y="85377"/>
                  </a:cubicBezTo>
                  <a:cubicBezTo>
                    <a:pt x="56004" y="99440"/>
                    <a:pt x="62715" y="110949"/>
                    <a:pt x="76394" y="119903"/>
                  </a:cubicBezTo>
                  <a:cubicBezTo>
                    <a:pt x="90074" y="128857"/>
                    <a:pt x="112270" y="138198"/>
                    <a:pt x="142984" y="147927"/>
                  </a:cubicBezTo>
                  <a:cubicBezTo>
                    <a:pt x="173358" y="156519"/>
                    <a:pt x="198222" y="167667"/>
                    <a:pt x="217578" y="181369"/>
                  </a:cubicBezTo>
                  <a:cubicBezTo>
                    <a:pt x="236933" y="195071"/>
                    <a:pt x="246931" y="215508"/>
                    <a:pt x="247572" y="242680"/>
                  </a:cubicBezTo>
                  <a:cubicBezTo>
                    <a:pt x="246802" y="270365"/>
                    <a:pt x="235668" y="292542"/>
                    <a:pt x="214171" y="309212"/>
                  </a:cubicBezTo>
                  <a:cubicBezTo>
                    <a:pt x="192674" y="325881"/>
                    <a:pt x="165434" y="334434"/>
                    <a:pt x="132453" y="334869"/>
                  </a:cubicBezTo>
                  <a:cubicBezTo>
                    <a:pt x="109819" y="334780"/>
                    <a:pt x="86962" y="330634"/>
                    <a:pt x="63881" y="322433"/>
                  </a:cubicBezTo>
                  <a:cubicBezTo>
                    <a:pt x="40800" y="314231"/>
                    <a:pt x="19507" y="302510"/>
                    <a:pt x="0" y="287270"/>
                  </a:cubicBezTo>
                  <a:lnTo>
                    <a:pt x="21044" y="258782"/>
                  </a:lnTo>
                  <a:cubicBezTo>
                    <a:pt x="39390" y="272136"/>
                    <a:pt x="58025" y="282277"/>
                    <a:pt x="76948" y="289205"/>
                  </a:cubicBezTo>
                  <a:cubicBezTo>
                    <a:pt x="95870" y="296134"/>
                    <a:pt x="114372" y="299618"/>
                    <a:pt x="132453" y="299656"/>
                  </a:cubicBezTo>
                  <a:cubicBezTo>
                    <a:pt x="155166" y="299372"/>
                    <a:pt x="173543" y="294366"/>
                    <a:pt x="187584" y="284638"/>
                  </a:cubicBezTo>
                  <a:cubicBezTo>
                    <a:pt x="201624" y="274910"/>
                    <a:pt x="208851" y="262162"/>
                    <a:pt x="209264" y="246396"/>
                  </a:cubicBezTo>
                  <a:cubicBezTo>
                    <a:pt x="208942" y="229481"/>
                    <a:pt x="201224" y="216244"/>
                    <a:pt x="186112" y="206683"/>
                  </a:cubicBezTo>
                  <a:cubicBezTo>
                    <a:pt x="171000" y="197123"/>
                    <a:pt x="150430" y="188685"/>
                    <a:pt x="124401" y="181369"/>
                  </a:cubicBezTo>
                  <a:cubicBezTo>
                    <a:pt x="86371" y="170622"/>
                    <a:pt x="59031" y="158210"/>
                    <a:pt x="42382" y="144133"/>
                  </a:cubicBezTo>
                  <a:cubicBezTo>
                    <a:pt x="25733" y="130057"/>
                    <a:pt x="17590" y="111917"/>
                    <a:pt x="17954" y="89712"/>
                  </a:cubicBezTo>
                  <a:cubicBezTo>
                    <a:pt x="18686" y="62673"/>
                    <a:pt x="29278" y="41063"/>
                    <a:pt x="49729" y="24883"/>
                  </a:cubicBezTo>
                  <a:cubicBezTo>
                    <a:pt x="70181" y="8703"/>
                    <a:pt x="96104" y="409"/>
                    <a:pt x="127498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965CEB0-3B0E-4C5D-82CE-B28C6B20C2B1}"/>
                </a:ext>
              </a:extLst>
            </p:cNvPr>
            <p:cNvSpPr/>
            <p:nvPr/>
          </p:nvSpPr>
          <p:spPr>
            <a:xfrm>
              <a:off x="10449527" y="2379151"/>
              <a:ext cx="305770" cy="433929"/>
            </a:xfrm>
            <a:custGeom>
              <a:avLst/>
              <a:gdLst/>
              <a:ahLst/>
              <a:cxnLst/>
              <a:rect l="l" t="t" r="r" b="b"/>
              <a:pathLst>
                <a:path w="305770" h="433929">
                  <a:moveTo>
                    <a:pt x="144833" y="0"/>
                  </a:moveTo>
                  <a:cubicBezTo>
                    <a:pt x="172238" y="138"/>
                    <a:pt x="196392" y="6193"/>
                    <a:pt x="217295" y="18166"/>
                  </a:cubicBezTo>
                  <a:cubicBezTo>
                    <a:pt x="238197" y="30138"/>
                    <a:pt x="254920" y="47197"/>
                    <a:pt x="267462" y="69342"/>
                  </a:cubicBezTo>
                  <a:lnTo>
                    <a:pt x="267462" y="7429"/>
                  </a:lnTo>
                  <a:lnTo>
                    <a:pt x="305770" y="7429"/>
                  </a:lnTo>
                  <a:lnTo>
                    <a:pt x="305770" y="293411"/>
                  </a:lnTo>
                  <a:cubicBezTo>
                    <a:pt x="304987" y="335306"/>
                    <a:pt x="290628" y="369024"/>
                    <a:pt x="262693" y="394562"/>
                  </a:cubicBezTo>
                  <a:cubicBezTo>
                    <a:pt x="234759" y="420100"/>
                    <a:pt x="197950" y="433223"/>
                    <a:pt x="152265" y="433929"/>
                  </a:cubicBezTo>
                  <a:cubicBezTo>
                    <a:pt x="126743" y="433698"/>
                    <a:pt x="102539" y="429681"/>
                    <a:pt x="79653" y="421880"/>
                  </a:cubicBezTo>
                  <a:cubicBezTo>
                    <a:pt x="56767" y="414078"/>
                    <a:pt x="37837" y="403878"/>
                    <a:pt x="22863" y="391281"/>
                  </a:cubicBezTo>
                  <a:lnTo>
                    <a:pt x="40165" y="360299"/>
                  </a:lnTo>
                  <a:cubicBezTo>
                    <a:pt x="53533" y="372201"/>
                    <a:pt x="69687" y="381547"/>
                    <a:pt x="88629" y="388337"/>
                  </a:cubicBezTo>
                  <a:cubicBezTo>
                    <a:pt x="107569" y="395128"/>
                    <a:pt x="127130" y="398587"/>
                    <a:pt x="147310" y="398716"/>
                  </a:cubicBezTo>
                  <a:cubicBezTo>
                    <a:pt x="184561" y="398393"/>
                    <a:pt x="213799" y="388971"/>
                    <a:pt x="235023" y="370449"/>
                  </a:cubicBezTo>
                  <a:cubicBezTo>
                    <a:pt x="256249" y="351928"/>
                    <a:pt x="267062" y="326249"/>
                    <a:pt x="267462" y="293411"/>
                  </a:cubicBezTo>
                  <a:lnTo>
                    <a:pt x="267462" y="234017"/>
                  </a:lnTo>
                  <a:cubicBezTo>
                    <a:pt x="254843" y="256428"/>
                    <a:pt x="237965" y="273648"/>
                    <a:pt x="216830" y="285678"/>
                  </a:cubicBezTo>
                  <a:cubicBezTo>
                    <a:pt x="195696" y="297707"/>
                    <a:pt x="171696" y="303786"/>
                    <a:pt x="144833" y="303913"/>
                  </a:cubicBezTo>
                  <a:cubicBezTo>
                    <a:pt x="102761" y="303026"/>
                    <a:pt x="68325" y="288564"/>
                    <a:pt x="41527" y="260527"/>
                  </a:cubicBezTo>
                  <a:cubicBezTo>
                    <a:pt x="14729" y="232489"/>
                    <a:pt x="886" y="196196"/>
                    <a:pt x="0" y="151646"/>
                  </a:cubicBezTo>
                  <a:cubicBezTo>
                    <a:pt x="886" y="107393"/>
                    <a:pt x="14729" y="71281"/>
                    <a:pt x="41527" y="43308"/>
                  </a:cubicBezTo>
                  <a:cubicBezTo>
                    <a:pt x="68325" y="15335"/>
                    <a:pt x="102761" y="899"/>
                    <a:pt x="144833" y="0"/>
                  </a:cubicBezTo>
                  <a:close/>
                  <a:moveTo>
                    <a:pt x="152265" y="35212"/>
                  </a:moveTo>
                  <a:cubicBezTo>
                    <a:pt x="119685" y="35921"/>
                    <a:pt x="93028" y="47045"/>
                    <a:pt x="72294" y="68583"/>
                  </a:cubicBezTo>
                  <a:cubicBezTo>
                    <a:pt x="51559" y="90122"/>
                    <a:pt x="40849" y="117823"/>
                    <a:pt x="40165" y="151685"/>
                  </a:cubicBezTo>
                  <a:cubicBezTo>
                    <a:pt x="40849" y="185815"/>
                    <a:pt x="51559" y="213675"/>
                    <a:pt x="72294" y="235267"/>
                  </a:cubicBezTo>
                  <a:cubicBezTo>
                    <a:pt x="93028" y="256859"/>
                    <a:pt x="119685" y="268003"/>
                    <a:pt x="152265" y="268700"/>
                  </a:cubicBezTo>
                  <a:cubicBezTo>
                    <a:pt x="186057" y="268120"/>
                    <a:pt x="213540" y="257207"/>
                    <a:pt x="234714" y="235959"/>
                  </a:cubicBezTo>
                  <a:cubicBezTo>
                    <a:pt x="255888" y="214711"/>
                    <a:pt x="266804" y="186607"/>
                    <a:pt x="267462" y="151646"/>
                  </a:cubicBezTo>
                  <a:cubicBezTo>
                    <a:pt x="266804" y="116989"/>
                    <a:pt x="255888" y="89068"/>
                    <a:pt x="234714" y="67882"/>
                  </a:cubicBezTo>
                  <a:cubicBezTo>
                    <a:pt x="213540" y="46696"/>
                    <a:pt x="186057" y="35806"/>
                    <a:pt x="152265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2C78B23A-632F-4FF2-B1DB-D62779A331A5}"/>
                </a:ext>
              </a:extLst>
            </p:cNvPr>
            <p:cNvSpPr/>
            <p:nvPr/>
          </p:nvSpPr>
          <p:spPr>
            <a:xfrm>
              <a:off x="9327958" y="2386580"/>
              <a:ext cx="38308" cy="320010"/>
            </a:xfrm>
            <a:custGeom>
              <a:avLst/>
              <a:gdLst/>
              <a:ahLst/>
              <a:cxnLst/>
              <a:rect l="l" t="t" r="r" b="b"/>
              <a:pathLst>
                <a:path w="38308" h="320010">
                  <a:moveTo>
                    <a:pt x="0" y="0"/>
                  </a:moveTo>
                  <a:lnTo>
                    <a:pt x="38308" y="0"/>
                  </a:lnTo>
                  <a:lnTo>
                    <a:pt x="38308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24329D5-649B-4928-85CD-14362B04489C}"/>
                </a:ext>
              </a:extLst>
            </p:cNvPr>
            <p:cNvSpPr/>
            <p:nvPr/>
          </p:nvSpPr>
          <p:spPr>
            <a:xfrm>
              <a:off x="10328084" y="2386580"/>
              <a:ext cx="38309" cy="320010"/>
            </a:xfrm>
            <a:custGeom>
              <a:avLst/>
              <a:gdLst/>
              <a:ahLst/>
              <a:cxnLst/>
              <a:rect l="l" t="t" r="r" b="b"/>
              <a:pathLst>
                <a:path w="38309" h="320010">
                  <a:moveTo>
                    <a:pt x="0" y="0"/>
                  </a:moveTo>
                  <a:lnTo>
                    <a:pt x="38309" y="0"/>
                  </a:lnTo>
                  <a:lnTo>
                    <a:pt x="38309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164E83D4-30F6-4C59-8FFA-AD2FC2966221}"/>
              </a:ext>
            </a:extLst>
          </p:cNvPr>
          <p:cNvGrpSpPr/>
          <p:nvPr userDrawn="1"/>
        </p:nvGrpSpPr>
        <p:grpSpPr>
          <a:xfrm>
            <a:off x="672458" y="2225997"/>
            <a:ext cx="3021853" cy="546070"/>
            <a:chOff x="2656324" y="2163854"/>
            <a:chExt cx="3021853" cy="546070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3051B0B-E539-41DA-BF1C-88B850B08AC1}"/>
                </a:ext>
              </a:extLst>
            </p:cNvPr>
            <p:cNvSpPr txBox="1">
              <a:spLocks/>
            </p:cNvSpPr>
            <p:nvPr/>
          </p:nvSpPr>
          <p:spPr>
            <a:xfrm>
              <a:off x="5302274" y="2163854"/>
              <a:ext cx="61293" cy="61294"/>
            </a:xfrm>
            <a:custGeom>
              <a:avLst/>
              <a:gdLst/>
              <a:ahLst/>
              <a:cxnLst/>
              <a:rect l="l" t="t" r="r" b="b"/>
              <a:pathLst>
                <a:path w="61293" h="61294">
                  <a:moveTo>
                    <a:pt x="30956" y="0"/>
                  </a:moveTo>
                  <a:cubicBezTo>
                    <a:pt x="39211" y="0"/>
                    <a:pt x="46331" y="2993"/>
                    <a:pt x="52316" y="8978"/>
                  </a:cubicBezTo>
                  <a:cubicBezTo>
                    <a:pt x="58301" y="14963"/>
                    <a:pt x="61293" y="22083"/>
                    <a:pt x="61293" y="30338"/>
                  </a:cubicBezTo>
                  <a:cubicBezTo>
                    <a:pt x="61293" y="38592"/>
                    <a:pt x="58301" y="45816"/>
                    <a:pt x="52316" y="52007"/>
                  </a:cubicBezTo>
                  <a:cubicBezTo>
                    <a:pt x="46331" y="58198"/>
                    <a:pt x="39211" y="61294"/>
                    <a:pt x="30956" y="61294"/>
                  </a:cubicBezTo>
                  <a:cubicBezTo>
                    <a:pt x="22288" y="61294"/>
                    <a:pt x="14962" y="58198"/>
                    <a:pt x="8977" y="52007"/>
                  </a:cubicBezTo>
                  <a:cubicBezTo>
                    <a:pt x="2992" y="45816"/>
                    <a:pt x="0" y="38592"/>
                    <a:pt x="0" y="30338"/>
                  </a:cubicBezTo>
                  <a:cubicBezTo>
                    <a:pt x="0" y="22083"/>
                    <a:pt x="2992" y="14963"/>
                    <a:pt x="8977" y="8978"/>
                  </a:cubicBezTo>
                  <a:cubicBezTo>
                    <a:pt x="14962" y="2993"/>
                    <a:pt x="22288" y="0"/>
                    <a:pt x="3095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E869A88A-B6ED-41AF-A29B-C30FFF486BB6}"/>
                </a:ext>
              </a:extLst>
            </p:cNvPr>
            <p:cNvSpPr txBox="1">
              <a:spLocks/>
            </p:cNvSpPr>
            <p:nvPr/>
          </p:nvSpPr>
          <p:spPr>
            <a:xfrm>
              <a:off x="5157303" y="2170665"/>
              <a:ext cx="46434" cy="432768"/>
            </a:xfrm>
            <a:custGeom>
              <a:avLst/>
              <a:gdLst/>
              <a:ahLst/>
              <a:cxnLst/>
              <a:rect l="l" t="t" r="r" b="b"/>
              <a:pathLst>
                <a:path w="46434" h="432768">
                  <a:moveTo>
                    <a:pt x="0" y="0"/>
                  </a:moveTo>
                  <a:lnTo>
                    <a:pt x="46434" y="0"/>
                  </a:lnTo>
                  <a:lnTo>
                    <a:pt x="46434" y="432768"/>
                  </a:lnTo>
                  <a:lnTo>
                    <a:pt x="0" y="4327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2801540C-5A6C-4A54-B0C6-6C0846EC4390}"/>
                </a:ext>
              </a:extLst>
            </p:cNvPr>
            <p:cNvSpPr txBox="1">
              <a:spLocks/>
            </p:cNvSpPr>
            <p:nvPr/>
          </p:nvSpPr>
          <p:spPr>
            <a:xfrm>
              <a:off x="2656324" y="2178095"/>
              <a:ext cx="412337" cy="425339"/>
            </a:xfrm>
            <a:custGeom>
              <a:avLst/>
              <a:gdLst/>
              <a:ahLst/>
              <a:cxnLst/>
              <a:rect l="l" t="t" r="r" b="b"/>
              <a:pathLst>
                <a:path w="412337" h="425339">
                  <a:moveTo>
                    <a:pt x="0" y="0"/>
                  </a:moveTo>
                  <a:lnTo>
                    <a:pt x="48291" y="0"/>
                  </a:lnTo>
                  <a:lnTo>
                    <a:pt x="206168" y="296561"/>
                  </a:lnTo>
                  <a:lnTo>
                    <a:pt x="364045" y="0"/>
                  </a:lnTo>
                  <a:lnTo>
                    <a:pt x="412337" y="0"/>
                  </a:lnTo>
                  <a:lnTo>
                    <a:pt x="412337" y="425339"/>
                  </a:lnTo>
                  <a:lnTo>
                    <a:pt x="364045" y="425339"/>
                  </a:lnTo>
                  <a:lnTo>
                    <a:pt x="364045" y="104013"/>
                  </a:lnTo>
                  <a:lnTo>
                    <a:pt x="206168" y="400574"/>
                  </a:lnTo>
                  <a:lnTo>
                    <a:pt x="48291" y="104013"/>
                  </a:lnTo>
                  <a:lnTo>
                    <a:pt x="48291" y="425339"/>
                  </a:lnTo>
                  <a:lnTo>
                    <a:pt x="0" y="425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B91D5C56-2A21-48F7-9A01-6B21056777FC}"/>
                </a:ext>
              </a:extLst>
            </p:cNvPr>
            <p:cNvSpPr txBox="1">
              <a:spLocks/>
            </p:cNvSpPr>
            <p:nvPr/>
          </p:nvSpPr>
          <p:spPr>
            <a:xfrm>
              <a:off x="3506716" y="2195431"/>
              <a:ext cx="187595" cy="415433"/>
            </a:xfrm>
            <a:custGeom>
              <a:avLst/>
              <a:gdLst/>
              <a:ahLst/>
              <a:cxnLst/>
              <a:rect l="l" t="t" r="r" b="b"/>
              <a:pathLst>
                <a:path w="187595" h="415433">
                  <a:moveTo>
                    <a:pt x="50149" y="0"/>
                  </a:moveTo>
                  <a:lnTo>
                    <a:pt x="96583" y="0"/>
                  </a:lnTo>
                  <a:lnTo>
                    <a:pt x="96583" y="87916"/>
                  </a:lnTo>
                  <a:lnTo>
                    <a:pt x="175212" y="87916"/>
                  </a:lnTo>
                  <a:lnTo>
                    <a:pt x="175212" y="129397"/>
                  </a:lnTo>
                  <a:lnTo>
                    <a:pt x="96583" y="129397"/>
                  </a:lnTo>
                  <a:lnTo>
                    <a:pt x="96583" y="333708"/>
                  </a:lnTo>
                  <a:cubicBezTo>
                    <a:pt x="96583" y="345265"/>
                    <a:pt x="99988" y="354862"/>
                    <a:pt x="106799" y="362497"/>
                  </a:cubicBezTo>
                  <a:cubicBezTo>
                    <a:pt x="113609" y="370133"/>
                    <a:pt x="121761" y="373951"/>
                    <a:pt x="131254" y="373951"/>
                  </a:cubicBezTo>
                  <a:cubicBezTo>
                    <a:pt x="138271" y="373951"/>
                    <a:pt x="144669" y="372713"/>
                    <a:pt x="150447" y="370237"/>
                  </a:cubicBezTo>
                  <a:cubicBezTo>
                    <a:pt x="156226" y="367760"/>
                    <a:pt x="160972" y="364664"/>
                    <a:pt x="164687" y="360950"/>
                  </a:cubicBezTo>
                  <a:lnTo>
                    <a:pt x="187595" y="395002"/>
                  </a:lnTo>
                  <a:cubicBezTo>
                    <a:pt x="170259" y="408622"/>
                    <a:pt x="150447" y="415433"/>
                    <a:pt x="128158" y="415433"/>
                  </a:cubicBezTo>
                  <a:cubicBezTo>
                    <a:pt x="105457" y="415433"/>
                    <a:pt x="86780" y="407797"/>
                    <a:pt x="72128" y="392525"/>
                  </a:cubicBezTo>
                  <a:cubicBezTo>
                    <a:pt x="57475" y="377253"/>
                    <a:pt x="50149" y="357648"/>
                    <a:pt x="50149" y="333708"/>
                  </a:cubicBezTo>
                  <a:lnTo>
                    <a:pt x="50149" y="129397"/>
                  </a:lnTo>
                  <a:lnTo>
                    <a:pt x="0" y="129397"/>
                  </a:lnTo>
                  <a:lnTo>
                    <a:pt x="0" y="87916"/>
                  </a:lnTo>
                  <a:lnTo>
                    <a:pt x="50149" y="87916"/>
                  </a:lnTo>
                  <a:lnTo>
                    <a:pt x="5014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938751F7-5AB7-4F81-9DD2-C1AE3EE50FDD}"/>
                </a:ext>
              </a:extLst>
            </p:cNvPr>
            <p:cNvSpPr txBox="1">
              <a:spLocks/>
            </p:cNvSpPr>
            <p:nvPr/>
          </p:nvSpPr>
          <p:spPr>
            <a:xfrm>
              <a:off x="3159005" y="2275917"/>
              <a:ext cx="309563" cy="334947"/>
            </a:xfrm>
            <a:custGeom>
              <a:avLst/>
              <a:gdLst/>
              <a:ahLst/>
              <a:cxnLst/>
              <a:rect l="l" t="t" r="r" b="b"/>
              <a:pathLst>
                <a:path w="309563" h="334947">
                  <a:moveTo>
                    <a:pt x="157877" y="0"/>
                  </a:moveTo>
                  <a:cubicBezTo>
                    <a:pt x="205757" y="0"/>
                    <a:pt x="243007" y="16716"/>
                    <a:pt x="269629" y="50149"/>
                  </a:cubicBezTo>
                  <a:cubicBezTo>
                    <a:pt x="296252" y="83582"/>
                    <a:pt x="309563" y="128572"/>
                    <a:pt x="309563" y="185118"/>
                  </a:cubicBezTo>
                  <a:lnTo>
                    <a:pt x="47673" y="185118"/>
                  </a:lnTo>
                  <a:cubicBezTo>
                    <a:pt x="50975" y="216900"/>
                    <a:pt x="63048" y="242903"/>
                    <a:pt x="83892" y="263128"/>
                  </a:cubicBezTo>
                  <a:cubicBezTo>
                    <a:pt x="104736" y="283353"/>
                    <a:pt x="130636" y="293465"/>
                    <a:pt x="161592" y="293465"/>
                  </a:cubicBezTo>
                  <a:cubicBezTo>
                    <a:pt x="180579" y="293465"/>
                    <a:pt x="199669" y="289751"/>
                    <a:pt x="218861" y="282321"/>
                  </a:cubicBezTo>
                  <a:cubicBezTo>
                    <a:pt x="238054" y="274892"/>
                    <a:pt x="252604" y="265811"/>
                    <a:pt x="262509" y="255080"/>
                  </a:cubicBezTo>
                  <a:lnTo>
                    <a:pt x="290989" y="285417"/>
                  </a:lnTo>
                  <a:cubicBezTo>
                    <a:pt x="277368" y="300276"/>
                    <a:pt x="258279" y="312245"/>
                    <a:pt x="233720" y="321326"/>
                  </a:cubicBezTo>
                  <a:cubicBezTo>
                    <a:pt x="209162" y="330406"/>
                    <a:pt x="185326" y="334947"/>
                    <a:pt x="162211" y="334947"/>
                  </a:cubicBezTo>
                  <a:cubicBezTo>
                    <a:pt x="133732" y="334947"/>
                    <a:pt x="107109" y="327724"/>
                    <a:pt x="82344" y="313277"/>
                  </a:cubicBezTo>
                  <a:cubicBezTo>
                    <a:pt x="57579" y="298831"/>
                    <a:pt x="37664" y="278709"/>
                    <a:pt x="22599" y="252913"/>
                  </a:cubicBezTo>
                  <a:cubicBezTo>
                    <a:pt x="7533" y="227116"/>
                    <a:pt x="0" y="198326"/>
                    <a:pt x="0" y="166545"/>
                  </a:cubicBezTo>
                  <a:cubicBezTo>
                    <a:pt x="0" y="135588"/>
                    <a:pt x="7120" y="107315"/>
                    <a:pt x="21361" y="81725"/>
                  </a:cubicBezTo>
                  <a:cubicBezTo>
                    <a:pt x="35600" y="56134"/>
                    <a:pt x="54793" y="36116"/>
                    <a:pt x="78939" y="21669"/>
                  </a:cubicBezTo>
                  <a:cubicBezTo>
                    <a:pt x="103085" y="7223"/>
                    <a:pt x="129398" y="0"/>
                    <a:pt x="157877" y="0"/>
                  </a:cubicBezTo>
                  <a:close/>
                  <a:moveTo>
                    <a:pt x="159735" y="41481"/>
                  </a:moveTo>
                  <a:cubicBezTo>
                    <a:pt x="130842" y="41481"/>
                    <a:pt x="106077" y="50871"/>
                    <a:pt x="85440" y="69652"/>
                  </a:cubicBezTo>
                  <a:cubicBezTo>
                    <a:pt x="64802" y="88432"/>
                    <a:pt x="52420" y="113094"/>
                    <a:pt x="48292" y="143637"/>
                  </a:cubicBezTo>
                  <a:lnTo>
                    <a:pt x="263748" y="143637"/>
                  </a:lnTo>
                  <a:cubicBezTo>
                    <a:pt x="260446" y="113094"/>
                    <a:pt x="249921" y="88432"/>
                    <a:pt x="232172" y="69652"/>
                  </a:cubicBezTo>
                  <a:cubicBezTo>
                    <a:pt x="214424" y="50871"/>
                    <a:pt x="190278" y="41481"/>
                    <a:pt x="159735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2977B035-ADE6-4A4C-86F9-E9355E9D8122}"/>
                </a:ext>
              </a:extLst>
            </p:cNvPr>
            <p:cNvSpPr txBox="1">
              <a:spLocks/>
            </p:cNvSpPr>
            <p:nvPr/>
          </p:nvSpPr>
          <p:spPr>
            <a:xfrm>
              <a:off x="3757128" y="2275917"/>
              <a:ext cx="170259" cy="327517"/>
            </a:xfrm>
            <a:custGeom>
              <a:avLst/>
              <a:gdLst/>
              <a:ahLst/>
              <a:cxnLst/>
              <a:rect l="l" t="t" r="r" b="b"/>
              <a:pathLst>
                <a:path w="170259" h="327517">
                  <a:moveTo>
                    <a:pt x="170259" y="0"/>
                  </a:moveTo>
                  <a:lnTo>
                    <a:pt x="170259" y="41481"/>
                  </a:lnTo>
                  <a:cubicBezTo>
                    <a:pt x="146320" y="41481"/>
                    <a:pt x="124960" y="46022"/>
                    <a:pt x="106180" y="55102"/>
                  </a:cubicBezTo>
                  <a:cubicBezTo>
                    <a:pt x="87400" y="64183"/>
                    <a:pt x="72747" y="76875"/>
                    <a:pt x="62222" y="93178"/>
                  </a:cubicBezTo>
                  <a:cubicBezTo>
                    <a:pt x="51697" y="109482"/>
                    <a:pt x="46434" y="127953"/>
                    <a:pt x="46434" y="148590"/>
                  </a:cubicBezTo>
                  <a:lnTo>
                    <a:pt x="46434" y="327517"/>
                  </a:lnTo>
                  <a:lnTo>
                    <a:pt x="0" y="32751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9961"/>
                  </a:lnTo>
                  <a:cubicBezTo>
                    <a:pt x="55927" y="48498"/>
                    <a:pt x="71612" y="31472"/>
                    <a:pt x="93488" y="18883"/>
                  </a:cubicBezTo>
                  <a:cubicBezTo>
                    <a:pt x="115364" y="6294"/>
                    <a:pt x="140954" y="0"/>
                    <a:pt x="17025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B5491C69-6B3D-4C4E-A712-AAE6470473FA}"/>
                </a:ext>
              </a:extLst>
            </p:cNvPr>
            <p:cNvSpPr txBox="1">
              <a:spLocks/>
            </p:cNvSpPr>
            <p:nvPr/>
          </p:nvSpPr>
          <p:spPr>
            <a:xfrm>
              <a:off x="3976917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>
                  <a:moveTo>
                    <a:pt x="165307" y="0"/>
                  </a:moveTo>
                  <a:cubicBezTo>
                    <a:pt x="195025" y="0"/>
                    <a:pt x="222473" y="7533"/>
                    <a:pt x="247650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0" y="312349"/>
                  </a:cubicBezTo>
                  <a:cubicBezTo>
                    <a:pt x="222473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70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70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799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799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D07AB51-93C8-42B3-BDB7-A2C7B1E8F5E3}"/>
                </a:ext>
              </a:extLst>
            </p:cNvPr>
            <p:cNvSpPr txBox="1">
              <a:spLocks/>
            </p:cNvSpPr>
            <p:nvPr/>
          </p:nvSpPr>
          <p:spPr>
            <a:xfrm>
              <a:off x="4385778" y="2275917"/>
              <a:ext cx="310182" cy="434007"/>
            </a:xfrm>
            <a:custGeom>
              <a:avLst/>
              <a:gdLst/>
              <a:ahLst/>
              <a:cxnLst/>
              <a:rect l="l" t="t" r="r" b="b"/>
              <a:pathLst>
                <a:path w="310182" h="434007">
                  <a:moveTo>
                    <a:pt x="162830" y="0"/>
                  </a:moveTo>
                  <a:cubicBezTo>
                    <a:pt x="190484" y="0"/>
                    <a:pt x="215559" y="7120"/>
                    <a:pt x="238053" y="21360"/>
                  </a:cubicBezTo>
                  <a:cubicBezTo>
                    <a:pt x="260548" y="35600"/>
                    <a:pt x="278193" y="55412"/>
                    <a:pt x="290989" y="80796"/>
                  </a:cubicBezTo>
                  <a:cubicBezTo>
                    <a:pt x="303784" y="106180"/>
                    <a:pt x="310182" y="134969"/>
                    <a:pt x="310182" y="167164"/>
                  </a:cubicBezTo>
                  <a:cubicBezTo>
                    <a:pt x="310182" y="199358"/>
                    <a:pt x="303784" y="228251"/>
                    <a:pt x="290989" y="253841"/>
                  </a:cubicBezTo>
                  <a:cubicBezTo>
                    <a:pt x="278193" y="279432"/>
                    <a:pt x="260548" y="299347"/>
                    <a:pt x="238053" y="313587"/>
                  </a:cubicBezTo>
                  <a:cubicBezTo>
                    <a:pt x="215559" y="327827"/>
                    <a:pt x="190484" y="334947"/>
                    <a:pt x="162830" y="334947"/>
                  </a:cubicBezTo>
                  <a:cubicBezTo>
                    <a:pt x="137652" y="334947"/>
                    <a:pt x="115054" y="329065"/>
                    <a:pt x="95035" y="317302"/>
                  </a:cubicBezTo>
                  <a:cubicBezTo>
                    <a:pt x="75018" y="305538"/>
                    <a:pt x="58817" y="288925"/>
                    <a:pt x="46434" y="267462"/>
                  </a:cubicBezTo>
                  <a:lnTo>
                    <a:pt x="46434" y="434007"/>
                  </a:lnTo>
                  <a:lnTo>
                    <a:pt x="0" y="43400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7485"/>
                  </a:lnTo>
                  <a:cubicBezTo>
                    <a:pt x="58817" y="46022"/>
                    <a:pt x="75018" y="29408"/>
                    <a:pt x="95035" y="17645"/>
                  </a:cubicBezTo>
                  <a:cubicBezTo>
                    <a:pt x="115054" y="5882"/>
                    <a:pt x="137652" y="0"/>
                    <a:pt x="162830" y="0"/>
                  </a:cubicBezTo>
                  <a:close/>
                  <a:moveTo>
                    <a:pt x="154162" y="41481"/>
                  </a:moveTo>
                  <a:cubicBezTo>
                    <a:pt x="133525" y="41481"/>
                    <a:pt x="114951" y="46847"/>
                    <a:pt x="98441" y="57579"/>
                  </a:cubicBezTo>
                  <a:cubicBezTo>
                    <a:pt x="81931" y="68310"/>
                    <a:pt x="69136" y="83169"/>
                    <a:pt x="60055" y="102156"/>
                  </a:cubicBezTo>
                  <a:cubicBezTo>
                    <a:pt x="50974" y="121142"/>
                    <a:pt x="46434" y="142812"/>
                    <a:pt x="46434" y="167164"/>
                  </a:cubicBezTo>
                  <a:cubicBezTo>
                    <a:pt x="46434" y="191516"/>
                    <a:pt x="50974" y="213289"/>
                    <a:pt x="60055" y="232481"/>
                  </a:cubicBezTo>
                  <a:cubicBezTo>
                    <a:pt x="69136" y="251674"/>
                    <a:pt x="81931" y="266637"/>
                    <a:pt x="98441" y="277368"/>
                  </a:cubicBezTo>
                  <a:cubicBezTo>
                    <a:pt x="114951" y="288100"/>
                    <a:pt x="133525" y="293465"/>
                    <a:pt x="154162" y="293465"/>
                  </a:cubicBezTo>
                  <a:cubicBezTo>
                    <a:pt x="174799" y="293465"/>
                    <a:pt x="193270" y="288100"/>
                    <a:pt x="209574" y="277368"/>
                  </a:cubicBezTo>
                  <a:cubicBezTo>
                    <a:pt x="225877" y="266637"/>
                    <a:pt x="238569" y="251674"/>
                    <a:pt x="247650" y="232481"/>
                  </a:cubicBezTo>
                  <a:cubicBezTo>
                    <a:pt x="256731" y="213289"/>
                    <a:pt x="261271" y="191516"/>
                    <a:pt x="261271" y="167164"/>
                  </a:cubicBezTo>
                  <a:cubicBezTo>
                    <a:pt x="261271" y="142812"/>
                    <a:pt x="256731" y="121142"/>
                    <a:pt x="247650" y="102156"/>
                  </a:cubicBezTo>
                  <a:cubicBezTo>
                    <a:pt x="238569" y="83169"/>
                    <a:pt x="225877" y="68310"/>
                    <a:pt x="209574" y="57579"/>
                  </a:cubicBezTo>
                  <a:cubicBezTo>
                    <a:pt x="193270" y="46847"/>
                    <a:pt x="174799" y="41481"/>
                    <a:pt x="154162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047A2D20-1802-410D-9F0E-D83DA9A2E647}"/>
                </a:ext>
              </a:extLst>
            </p:cNvPr>
            <p:cNvSpPr txBox="1">
              <a:spLocks/>
            </p:cNvSpPr>
            <p:nvPr/>
          </p:nvSpPr>
          <p:spPr>
            <a:xfrm>
              <a:off x="4748442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>
                  <a:moveTo>
                    <a:pt x="165307" y="0"/>
                  </a:moveTo>
                  <a:cubicBezTo>
                    <a:pt x="195025" y="0"/>
                    <a:pt x="222472" y="7533"/>
                    <a:pt x="247651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1" y="312349"/>
                  </a:cubicBezTo>
                  <a:cubicBezTo>
                    <a:pt x="222472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69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69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800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800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C0F960C2-D281-4BC9-BACA-B4004C0AB29F}"/>
                </a:ext>
              </a:extLst>
            </p:cNvPr>
            <p:cNvSpPr txBox="1">
              <a:spLocks/>
            </p:cNvSpPr>
            <p:nvPr/>
          </p:nvSpPr>
          <p:spPr>
            <a:xfrm>
              <a:off x="5428671" y="2275917"/>
              <a:ext cx="249506" cy="334947"/>
            </a:xfrm>
            <a:custGeom>
              <a:avLst/>
              <a:gdLst/>
              <a:ahLst/>
              <a:cxnLst/>
              <a:rect l="l" t="t" r="r" b="b"/>
              <a:pathLst>
                <a:path w="249506" h="334947">
                  <a:moveTo>
                    <a:pt x="127539" y="0"/>
                  </a:moveTo>
                  <a:cubicBezTo>
                    <a:pt x="146938" y="0"/>
                    <a:pt x="166544" y="3199"/>
                    <a:pt x="186356" y="9596"/>
                  </a:cubicBezTo>
                  <a:cubicBezTo>
                    <a:pt x="206168" y="15994"/>
                    <a:pt x="224742" y="24765"/>
                    <a:pt x="242077" y="35909"/>
                  </a:cubicBezTo>
                  <a:lnTo>
                    <a:pt x="219789" y="71819"/>
                  </a:lnTo>
                  <a:cubicBezTo>
                    <a:pt x="188007" y="51594"/>
                    <a:pt x="157257" y="41481"/>
                    <a:pt x="127539" y="41481"/>
                  </a:cubicBezTo>
                  <a:cubicBezTo>
                    <a:pt x="108553" y="41481"/>
                    <a:pt x="92868" y="45609"/>
                    <a:pt x="80486" y="53864"/>
                  </a:cubicBezTo>
                  <a:cubicBezTo>
                    <a:pt x="68103" y="62119"/>
                    <a:pt x="61912" y="73676"/>
                    <a:pt x="61912" y="88535"/>
                  </a:cubicBezTo>
                  <a:cubicBezTo>
                    <a:pt x="61912" y="97615"/>
                    <a:pt x="64594" y="105045"/>
                    <a:pt x="69960" y="110823"/>
                  </a:cubicBezTo>
                  <a:cubicBezTo>
                    <a:pt x="75326" y="116602"/>
                    <a:pt x="83375" y="121761"/>
                    <a:pt x="94107" y="126302"/>
                  </a:cubicBezTo>
                  <a:cubicBezTo>
                    <a:pt x="104838" y="130842"/>
                    <a:pt x="121761" y="136827"/>
                    <a:pt x="144875" y="144256"/>
                  </a:cubicBezTo>
                  <a:cubicBezTo>
                    <a:pt x="167576" y="151273"/>
                    <a:pt x="185943" y="158083"/>
                    <a:pt x="199977" y="164687"/>
                  </a:cubicBezTo>
                  <a:cubicBezTo>
                    <a:pt x="214010" y="171291"/>
                    <a:pt x="225774" y="180475"/>
                    <a:pt x="235267" y="192238"/>
                  </a:cubicBezTo>
                  <a:cubicBezTo>
                    <a:pt x="244760" y="204002"/>
                    <a:pt x="249506" y="219377"/>
                    <a:pt x="249506" y="238363"/>
                  </a:cubicBezTo>
                  <a:cubicBezTo>
                    <a:pt x="249506" y="267256"/>
                    <a:pt x="238466" y="290576"/>
                    <a:pt x="216383" y="308324"/>
                  </a:cubicBezTo>
                  <a:cubicBezTo>
                    <a:pt x="194301" y="326073"/>
                    <a:pt x="166338" y="334947"/>
                    <a:pt x="132492" y="334947"/>
                  </a:cubicBezTo>
                  <a:cubicBezTo>
                    <a:pt x="109791" y="334947"/>
                    <a:pt x="86780" y="330819"/>
                    <a:pt x="63460" y="322564"/>
                  </a:cubicBezTo>
                  <a:cubicBezTo>
                    <a:pt x="40139" y="314309"/>
                    <a:pt x="18986" y="302546"/>
                    <a:pt x="0" y="287274"/>
                  </a:cubicBezTo>
                  <a:lnTo>
                    <a:pt x="24145" y="253222"/>
                  </a:lnTo>
                  <a:cubicBezTo>
                    <a:pt x="60880" y="280051"/>
                    <a:pt x="96995" y="293465"/>
                    <a:pt x="132492" y="293465"/>
                  </a:cubicBezTo>
                  <a:cubicBezTo>
                    <a:pt x="153543" y="293465"/>
                    <a:pt x="170568" y="288925"/>
                    <a:pt x="183570" y="279845"/>
                  </a:cubicBezTo>
                  <a:cubicBezTo>
                    <a:pt x="196572" y="270764"/>
                    <a:pt x="203073" y="258588"/>
                    <a:pt x="203073" y="243316"/>
                  </a:cubicBezTo>
                  <a:cubicBezTo>
                    <a:pt x="203073" y="232585"/>
                    <a:pt x="199564" y="223607"/>
                    <a:pt x="192547" y="216384"/>
                  </a:cubicBezTo>
                  <a:cubicBezTo>
                    <a:pt x="185531" y="209161"/>
                    <a:pt x="176760" y="203486"/>
                    <a:pt x="166235" y="199358"/>
                  </a:cubicBezTo>
                  <a:cubicBezTo>
                    <a:pt x="155709" y="195231"/>
                    <a:pt x="141160" y="190484"/>
                    <a:pt x="122586" y="185118"/>
                  </a:cubicBezTo>
                  <a:cubicBezTo>
                    <a:pt x="83375" y="173974"/>
                    <a:pt x="55721" y="161695"/>
                    <a:pt x="39624" y="148280"/>
                  </a:cubicBezTo>
                  <a:cubicBezTo>
                    <a:pt x="23526" y="134866"/>
                    <a:pt x="15478" y="116808"/>
                    <a:pt x="15478" y="94107"/>
                  </a:cubicBezTo>
                  <a:cubicBezTo>
                    <a:pt x="15478" y="65627"/>
                    <a:pt x="26003" y="42823"/>
                    <a:pt x="47053" y="25694"/>
                  </a:cubicBezTo>
                  <a:cubicBezTo>
                    <a:pt x="68103" y="8565"/>
                    <a:pt x="94932" y="0"/>
                    <a:pt x="12753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EAD02CAE-EA62-46F9-AF21-428066FCE7DE}"/>
                </a:ext>
              </a:extLst>
            </p:cNvPr>
            <p:cNvSpPr txBox="1">
              <a:spLocks/>
            </p:cNvSpPr>
            <p:nvPr/>
          </p:nvSpPr>
          <p:spPr>
            <a:xfrm>
              <a:off x="5309703" y="2283347"/>
              <a:ext cx="46435" cy="320087"/>
            </a:xfrm>
            <a:custGeom>
              <a:avLst/>
              <a:gdLst/>
              <a:ahLst/>
              <a:cxnLst/>
              <a:rect l="l" t="t" r="r" b="b"/>
              <a:pathLst>
                <a:path w="46435" h="320087">
                  <a:moveTo>
                    <a:pt x="0" y="0"/>
                  </a:moveTo>
                  <a:lnTo>
                    <a:pt x="46435" y="0"/>
                  </a:lnTo>
                  <a:lnTo>
                    <a:pt x="46435" y="320087"/>
                  </a:lnTo>
                  <a:lnTo>
                    <a:pt x="0" y="3200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25995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8442F8FF-5DB1-44B3-AF2C-1A531EA36FEA}"/>
              </a:ext>
            </a:extLst>
          </p:cNvPr>
          <p:cNvGrpSpPr/>
          <p:nvPr userDrawn="1"/>
        </p:nvGrpSpPr>
        <p:grpSpPr bwMode="gray">
          <a:xfrm>
            <a:off x="0" y="0"/>
            <a:ext cx="12188826" cy="6858004"/>
            <a:chOff x="0" y="-4"/>
            <a:chExt cx="12188826" cy="6858004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E2F285D2-B641-461F-87F0-20A9C65B2EF7}"/>
                </a:ext>
              </a:extLst>
            </p:cNvPr>
            <p:cNvGrpSpPr/>
            <p:nvPr/>
          </p:nvGrpSpPr>
          <p:grpSpPr bwMode="gray">
            <a:xfrm>
              <a:off x="609441" y="1600198"/>
              <a:ext cx="10055941" cy="4580469"/>
              <a:chOff x="609441" y="1600198"/>
              <a:chExt cx="10055941" cy="4580469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15EE1AC-AAA1-4CAF-886B-474B1A0C95C4}"/>
                  </a:ext>
                </a:extLst>
              </p:cNvPr>
              <p:cNvSpPr/>
              <p:nvPr/>
            </p:nvSpPr>
            <p:spPr bwMode="gray">
              <a:xfrm>
                <a:off x="609441" y="1600199"/>
                <a:ext cx="914203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7037B7F2-249C-4DB7-A4FF-AD7E08892A0F}"/>
                  </a:ext>
                </a:extLst>
              </p:cNvPr>
              <p:cNvSpPr/>
              <p:nvPr/>
            </p:nvSpPr>
            <p:spPr bwMode="gray">
              <a:xfrm>
                <a:off x="2436448" y="1600198"/>
                <a:ext cx="915282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6B02FE08-2379-4E6C-AE27-D7D2ECAB18B8}"/>
                  </a:ext>
                </a:extLst>
              </p:cNvPr>
              <p:cNvSpPr/>
              <p:nvPr/>
            </p:nvSpPr>
            <p:spPr bwMode="gray">
              <a:xfrm>
                <a:off x="4263453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D7C17E9A-3B70-4668-8EAE-9C7D73BACCA1}"/>
                  </a:ext>
                </a:extLst>
              </p:cNvPr>
              <p:cNvSpPr/>
              <p:nvPr/>
            </p:nvSpPr>
            <p:spPr bwMode="gray">
              <a:xfrm>
                <a:off x="6090459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E02751E5-34AD-4357-BC67-2269F668FD57}"/>
                  </a:ext>
                </a:extLst>
              </p:cNvPr>
              <p:cNvSpPr/>
              <p:nvPr/>
            </p:nvSpPr>
            <p:spPr bwMode="gray">
              <a:xfrm>
                <a:off x="7921943" y="1600198"/>
                <a:ext cx="916431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452A85DA-B39F-40AB-B423-9F7CCB3D0D63}"/>
                  </a:ext>
                </a:extLst>
              </p:cNvPr>
              <p:cNvSpPr/>
              <p:nvPr/>
            </p:nvSpPr>
            <p:spPr bwMode="gray">
              <a:xfrm>
                <a:off x="9750028" y="1600198"/>
                <a:ext cx="915354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C5C1459D-4F6E-4671-8566-3143311EA541}"/>
                </a:ext>
              </a:extLst>
            </p:cNvPr>
            <p:cNvGrpSpPr/>
            <p:nvPr userDrawn="1"/>
          </p:nvGrpSpPr>
          <p:grpSpPr bwMode="gray">
            <a:xfrm>
              <a:off x="0" y="-4"/>
              <a:ext cx="12188826" cy="6858004"/>
              <a:chOff x="0" y="-4"/>
              <a:chExt cx="12188826" cy="6858004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15AFD00-19E3-4F92-9570-1F3E8AEC3EC4}"/>
                  </a:ext>
                </a:extLst>
              </p:cNvPr>
              <p:cNvGrpSpPr/>
              <p:nvPr>
                <p:custDataLst>
                  <p:tags r:id="rId1"/>
                </p:custDataLst>
              </p:nvPr>
            </p:nvGrpSpPr>
            <p:grpSpPr bwMode="gray">
              <a:xfrm>
                <a:off x="0" y="-4"/>
                <a:ext cx="12188826" cy="6858004"/>
                <a:chOff x="0" y="1"/>
                <a:chExt cx="12188826" cy="6858004"/>
              </a:xfrm>
            </p:grpSpPr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56B51E9A-9BC0-4A23-95C7-9E14C94FDF8A}"/>
                    </a:ext>
                  </a:extLst>
                </p:cNvPr>
                <p:cNvGrpSpPr/>
                <p:nvPr/>
              </p:nvGrpSpPr>
              <p:grpSpPr bwMode="gray">
                <a:xfrm>
                  <a:off x="609601" y="2684"/>
                  <a:ext cx="10962504" cy="6855315"/>
                  <a:chOff x="0" y="0"/>
                  <a:chExt cx="10962504" cy="6858000"/>
                </a:xfrm>
              </p:grpSpPr>
              <p:cxnSp>
                <p:nvCxnSpPr>
                  <p:cNvPr id="85" name="Straight Connector 84">
                    <a:extLst>
                      <a:ext uri="{FF2B5EF4-FFF2-40B4-BE49-F238E27FC236}">
                        <a16:creationId xmlns:a16="http://schemas.microsoft.com/office/drawing/2014/main" id="{5B6B4CFD-041A-4081-89A4-C2B194E6465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C63B978F-4215-434A-A0BE-E77776CE37B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Straight Connector 86">
                    <a:extLst>
                      <a:ext uri="{FF2B5EF4-FFF2-40B4-BE49-F238E27FC236}">
                        <a16:creationId xmlns:a16="http://schemas.microsoft.com/office/drawing/2014/main" id="{09EEB78C-3DA9-4AD7-BFB1-207EDE403F9D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37106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Straight Connector 87">
                    <a:extLst>
                      <a:ext uri="{FF2B5EF4-FFF2-40B4-BE49-F238E27FC236}">
                        <a16:creationId xmlns:a16="http://schemas.microsoft.com/office/drawing/2014/main" id="{F062D7CE-4A4A-4C41-833F-B30B3E74AEA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82808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Connector 88">
                    <a:extLst>
                      <a:ext uri="{FF2B5EF4-FFF2-40B4-BE49-F238E27FC236}">
                        <a16:creationId xmlns:a16="http://schemas.microsoft.com/office/drawing/2014/main" id="{19C628EF-969E-4429-A992-9AD0AFECF81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28510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Straight Connector 89">
                    <a:extLst>
                      <a:ext uri="{FF2B5EF4-FFF2-40B4-BE49-F238E27FC236}">
                        <a16:creationId xmlns:a16="http://schemas.microsoft.com/office/drawing/2014/main" id="{8C7BD383-0D5C-4E3A-99F7-4DC5A51DF94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74212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FAA2EE63-4F24-4A26-9268-D15D92D5B06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19914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Connector 91">
                    <a:extLst>
                      <a:ext uri="{FF2B5EF4-FFF2-40B4-BE49-F238E27FC236}">
                        <a16:creationId xmlns:a16="http://schemas.microsoft.com/office/drawing/2014/main" id="{F64BB08D-864A-44D4-88F6-679DBAE518B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65617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9FA3F8A1-60DA-47E1-92DD-967475B2DF5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11319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Straight Connector 93">
                    <a:extLst>
                      <a:ext uri="{FF2B5EF4-FFF2-40B4-BE49-F238E27FC236}">
                        <a16:creationId xmlns:a16="http://schemas.microsoft.com/office/drawing/2014/main" id="{4DECF40D-CC60-45F8-B236-F9FAC1F3E8C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Straight Connector 94">
                    <a:extLst>
                      <a:ext uri="{FF2B5EF4-FFF2-40B4-BE49-F238E27FC236}">
                        <a16:creationId xmlns:a16="http://schemas.microsoft.com/office/drawing/2014/main" id="{623BAEC6-A3C2-4892-9093-BD8EA8A7E0F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02723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Straight Connector 95">
                    <a:extLst>
                      <a:ext uri="{FF2B5EF4-FFF2-40B4-BE49-F238E27FC236}">
                        <a16:creationId xmlns:a16="http://schemas.microsoft.com/office/drawing/2014/main" id="{D4E16FB9-EDCA-4CA6-9212-0AEBFCE175D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48425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Straight Connector 96">
                    <a:extLst>
                      <a:ext uri="{FF2B5EF4-FFF2-40B4-BE49-F238E27FC236}">
                        <a16:creationId xmlns:a16="http://schemas.microsoft.com/office/drawing/2014/main" id="{F3AE637F-804F-4244-9AA9-FF4A629A143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94127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Straight Connector 97">
                    <a:extLst>
                      <a:ext uri="{FF2B5EF4-FFF2-40B4-BE49-F238E27FC236}">
                        <a16:creationId xmlns:a16="http://schemas.microsoft.com/office/drawing/2014/main" id="{5EFB8414-3949-428A-B700-7C38A44425B2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39829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A61D1AB-B7D2-4169-B38F-56371D50E1DA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85532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D00C4593-A442-4B6C-8E9D-80BFEB1746D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31234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Connector 100">
                    <a:extLst>
                      <a:ext uri="{FF2B5EF4-FFF2-40B4-BE49-F238E27FC236}">
                        <a16:creationId xmlns:a16="http://schemas.microsoft.com/office/drawing/2014/main" id="{95B5E413-FAFF-430F-B105-4D122D50AEE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76936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2B845328-662D-4D12-A209-6A0B1E78DF14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22638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2AC19B5D-D919-4A48-953C-03994329E19B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2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AC81C8DC-CB2F-445A-8F7B-5A864393B553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68340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F3CD9F68-6C35-4B43-B8E1-1ABF75D8D58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59744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" name="Straight Connector 105">
                    <a:extLst>
                      <a:ext uri="{FF2B5EF4-FFF2-40B4-BE49-F238E27FC236}">
                        <a16:creationId xmlns:a16="http://schemas.microsoft.com/office/drawing/2014/main" id="{BBBCE95B-721C-44A5-8B94-8F0E42FF53F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05447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3B934F61-1ED7-4209-A1E3-04C68085B10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51149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Straight Connector 107">
                    <a:extLst>
                      <a:ext uri="{FF2B5EF4-FFF2-40B4-BE49-F238E27FC236}">
                        <a16:creationId xmlns:a16="http://schemas.microsoft.com/office/drawing/2014/main" id="{8F636E46-095E-439D-B78B-EBC72DB23290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Straight Connector 108">
                    <a:extLst>
                      <a:ext uri="{FF2B5EF4-FFF2-40B4-BE49-F238E27FC236}">
                        <a16:creationId xmlns:a16="http://schemas.microsoft.com/office/drawing/2014/main" id="{61497272-E949-488B-B9F6-FD10BA6526B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96250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B645DFBA-090A-4E89-BFE2-570C1D04D7A5}"/>
                    </a:ext>
                  </a:extLst>
                </p:cNvPr>
                <p:cNvGrpSpPr/>
                <p:nvPr/>
              </p:nvGrpSpPr>
              <p:grpSpPr bwMode="gray">
                <a:xfrm>
                  <a:off x="0" y="1"/>
                  <a:ext cx="12188826" cy="6858004"/>
                  <a:chOff x="0" y="1"/>
                  <a:chExt cx="12188826" cy="6858004"/>
                </a:xfrm>
              </p:grpSpPr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E34689D4-9BAE-40BF-B953-E1A0CA4F5C15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60944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67">
                    <a:extLst>
                      <a:ext uri="{FF2B5EF4-FFF2-40B4-BE49-F238E27FC236}">
                        <a16:creationId xmlns:a16="http://schemas.microsoft.com/office/drawing/2014/main" id="{674A3364-6F4C-4749-A110-B336801330E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68">
                    <a:extLst>
                      <a:ext uri="{FF2B5EF4-FFF2-40B4-BE49-F238E27FC236}">
                        <a16:creationId xmlns:a16="http://schemas.microsoft.com/office/drawing/2014/main" id="{690EC6B6-039D-4549-B1B1-8FF8A3FC2F6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1800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69">
                    <a:extLst>
                      <a:ext uri="{FF2B5EF4-FFF2-40B4-BE49-F238E27FC236}">
                        <a16:creationId xmlns:a16="http://schemas.microsoft.com/office/drawing/2014/main" id="{155F4FAC-9412-45E9-99EC-FDC351D60453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1202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Connector 70">
                    <a:extLst>
                      <a:ext uri="{FF2B5EF4-FFF2-40B4-BE49-F238E27FC236}">
                        <a16:creationId xmlns:a16="http://schemas.microsoft.com/office/drawing/2014/main" id="{5A0C0A33-67B3-48C9-9B83-C39DFDEF5E0A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6630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>
                    <a:extLst>
                      <a:ext uri="{FF2B5EF4-FFF2-40B4-BE49-F238E27FC236}">
                        <a16:creationId xmlns:a16="http://schemas.microsoft.com/office/drawing/2014/main" id="{A87FF284-D960-4A05-8053-9886608C6599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2058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>
                    <a:extLst>
                      <a:ext uri="{FF2B5EF4-FFF2-40B4-BE49-F238E27FC236}">
                        <a16:creationId xmlns:a16="http://schemas.microsoft.com/office/drawing/2014/main" id="{6BA61019-342C-4EDD-97C6-EDA59774644E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748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>
                    <a:extLst>
                      <a:ext uri="{FF2B5EF4-FFF2-40B4-BE49-F238E27FC236}">
                        <a16:creationId xmlns:a16="http://schemas.microsoft.com/office/drawing/2014/main" id="{234785CB-17D0-49DD-8DC9-3C93626DC77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2914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425DB222-E3A0-48A3-BBD5-FD2616577D2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8342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75">
                    <a:extLst>
                      <a:ext uri="{FF2B5EF4-FFF2-40B4-BE49-F238E27FC236}">
                        <a16:creationId xmlns:a16="http://schemas.microsoft.com/office/drawing/2014/main" id="{C433E4E5-A945-4652-B574-37C6580344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flipH="1">
                    <a:off x="1" y="5717376"/>
                    <a:ext cx="12188825" cy="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Connector 76">
                    <a:extLst>
                      <a:ext uri="{FF2B5EF4-FFF2-40B4-BE49-F238E27FC236}">
                        <a16:creationId xmlns:a16="http://schemas.microsoft.com/office/drawing/2014/main" id="{352A597B-2B35-4BD4-B07E-D8CEF25A597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76359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Connector 77">
                    <a:extLst>
                      <a:ext uri="{FF2B5EF4-FFF2-40B4-BE49-F238E27FC236}">
                        <a16:creationId xmlns:a16="http://schemas.microsoft.com/office/drawing/2014/main" id="{9351C336-9D65-42C9-A33F-6971E6322E4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Connector 78">
                    <a:extLst>
                      <a:ext uri="{FF2B5EF4-FFF2-40B4-BE49-F238E27FC236}">
                        <a16:creationId xmlns:a16="http://schemas.microsoft.com/office/drawing/2014/main" id="{FCAD9518-36D4-43F7-839D-D8FE389DF1F1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9514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Straight Connector 79">
                    <a:extLst>
                      <a:ext uri="{FF2B5EF4-FFF2-40B4-BE49-F238E27FC236}">
                        <a16:creationId xmlns:a16="http://schemas.microsoft.com/office/drawing/2014/main" id="{55575B3F-2A8B-4175-B6A5-D60652B87ED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8625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80">
                    <a:extLst>
                      <a:ext uri="{FF2B5EF4-FFF2-40B4-BE49-F238E27FC236}">
                        <a16:creationId xmlns:a16="http://schemas.microsoft.com/office/drawing/2014/main" id="{1CCC90FC-8476-4A2A-8DF1-ECAB053A24F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30638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Connector 81">
                    <a:extLst>
                      <a:ext uri="{FF2B5EF4-FFF2-40B4-BE49-F238E27FC236}">
                        <a16:creationId xmlns:a16="http://schemas.microsoft.com/office/drawing/2014/main" id="{DFB03C8E-4661-465A-B25F-147D497525A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034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88C8E030-5491-4C40-9E10-B197BD5CD587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5774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Connector 83">
                    <a:extLst>
                      <a:ext uri="{FF2B5EF4-FFF2-40B4-BE49-F238E27FC236}">
                        <a16:creationId xmlns:a16="http://schemas.microsoft.com/office/drawing/2014/main" id="{E0EBA261-0409-41DC-98E2-4BF8173333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rot="5400000">
                    <a:off x="6094413" y="-4494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B119DAC7-36FB-491E-A6EB-B78E57CAECBF}"/>
                  </a:ext>
                </a:extLst>
              </p:cNvPr>
              <p:cNvSpPr txBox="1"/>
              <p:nvPr userDrawn="1"/>
            </p:nvSpPr>
            <p:spPr bwMode="gray">
              <a:xfrm>
                <a:off x="592866" y="5723466"/>
                <a:ext cx="7329077" cy="47413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700" dirty="0"/>
                  <a:t>Footnote: Lorem ipsum dolor sit amet, consectetur adipiscing elit. Maecenas dui magna, sagittis at feugiat eget, viverra eu libero. Vestibulum a justo mi. Etiam blandit tempus odio. Fusce orci lectus, tincidunt eget hendrerit quis, blandit non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60587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 NOT 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B535B2D-9361-4E88-8BBD-C6E1EB066B37}"/>
              </a:ext>
            </a:extLst>
          </p:cNvPr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rgbClr val="F898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AED08D-D489-4C23-BFE9-9C4A6A94C4DA}"/>
              </a:ext>
            </a:extLst>
          </p:cNvPr>
          <p:cNvSpPr txBox="1"/>
          <p:nvPr userDrawn="1"/>
        </p:nvSpPr>
        <p:spPr>
          <a:xfrm>
            <a:off x="606392" y="721895"/>
            <a:ext cx="10876547" cy="488000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DO NOT USE </a:t>
            </a:r>
          </a:p>
          <a:p>
            <a:pPr algn="ctr">
              <a:lnSpc>
                <a:spcPct val="90000"/>
              </a:lnSpc>
            </a:pPr>
            <a:endParaRPr lang="en-US" sz="5400" spc="3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ALL LAYOUTS PAST THIS ARE NOT PART OF THIS TEMPLATE</a:t>
            </a:r>
          </a:p>
        </p:txBody>
      </p:sp>
    </p:spTree>
    <p:extLst>
      <p:ext uri="{BB962C8B-B14F-4D97-AF65-F5344CB8AC3E}">
        <p14:creationId xmlns:p14="http://schemas.microsoft.com/office/powerpoint/2010/main" val="2244077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BCFF92-6F45-4F17-811F-04EF3AFB1E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6465331" y="2011260"/>
            <a:ext cx="5724640" cy="48467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D79F707-A9A4-48DB-B7A8-862A7F5F3D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ltGray">
          <a:xfrm>
            <a:off x="0" y="0"/>
            <a:ext cx="2103302" cy="2121592"/>
          </a:xfrm>
          <a:prstGeom prst="rect">
            <a:avLst/>
          </a:prstGeom>
        </p:spPr>
      </p:pic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6688" y="5066406"/>
            <a:ext cx="4577726" cy="249299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accent4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Source Name</a:t>
            </a:r>
          </a:p>
        </p:txBody>
      </p:sp>
      <p:sp>
        <p:nvSpPr>
          <p:cNvPr id="185" name="Picture Placeholder 184">
            <a:extLst>
              <a:ext uri="{FF2B5EF4-FFF2-40B4-BE49-F238E27FC236}">
                <a16:creationId xmlns:a16="http://schemas.microsoft.com/office/drawing/2014/main" id="{378C4D84-AD98-435A-9F11-B3CB29EA3CA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37613" y="457200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2925BD69-7B55-4D64-8B2C-06E34A6A573B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</p:grpSpPr>
        <p:sp>
          <p:nvSpPr>
            <p:cNvPr id="189" name="Freeform 6">
              <a:extLst>
                <a:ext uri="{FF2B5EF4-FFF2-40B4-BE49-F238E27FC236}">
                  <a16:creationId xmlns:a16="http://schemas.microsoft.com/office/drawing/2014/main" id="{2A6CDC2F-2239-466B-8A26-51E24B60D2A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90" name="Freeform 7">
              <a:extLst>
                <a:ext uri="{FF2B5EF4-FFF2-40B4-BE49-F238E27FC236}">
                  <a16:creationId xmlns:a16="http://schemas.microsoft.com/office/drawing/2014/main" id="{93E73CA8-B585-405F-9E3D-46EE1893D710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91" name="Freeform 8">
              <a:extLst>
                <a:ext uri="{FF2B5EF4-FFF2-40B4-BE49-F238E27FC236}">
                  <a16:creationId xmlns:a16="http://schemas.microsoft.com/office/drawing/2014/main" id="{B40B0DE4-0E7F-4DE2-A215-B0E4BCF4375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92" name="Freeform 9">
              <a:extLst>
                <a:ext uri="{FF2B5EF4-FFF2-40B4-BE49-F238E27FC236}">
                  <a16:creationId xmlns:a16="http://schemas.microsoft.com/office/drawing/2014/main" id="{84A3CC07-CFF3-402C-88A1-0C33B169216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93" name="Freeform 10">
              <a:extLst>
                <a:ext uri="{FF2B5EF4-FFF2-40B4-BE49-F238E27FC236}">
                  <a16:creationId xmlns:a16="http://schemas.microsoft.com/office/drawing/2014/main" id="{223CFCE1-BE7A-4664-929A-9AD81CA8045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94" name="Freeform 11">
              <a:extLst>
                <a:ext uri="{FF2B5EF4-FFF2-40B4-BE49-F238E27FC236}">
                  <a16:creationId xmlns:a16="http://schemas.microsoft.com/office/drawing/2014/main" id="{53A2BE8A-BB25-4C20-B0B5-1FA2A33471E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95" name="Freeform 12">
              <a:extLst>
                <a:ext uri="{FF2B5EF4-FFF2-40B4-BE49-F238E27FC236}">
                  <a16:creationId xmlns:a16="http://schemas.microsoft.com/office/drawing/2014/main" id="{6ACD31F9-9175-4E3B-B20A-0CBFA479BA6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D51C9E-7CEC-414C-A393-73D352F3496A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EC66B-487A-4C1D-9541-C5DC72DD73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5012" y="1600200"/>
            <a:ext cx="6191001" cy="3200400"/>
          </a:xfrm>
        </p:spPr>
        <p:txBody>
          <a:bodyPr anchor="b"/>
          <a:lstStyle>
            <a:lvl1pPr marL="228600" indent="-228600">
              <a:buClr>
                <a:schemeClr val="tx2"/>
              </a:buClr>
              <a:buSzPct val="100000"/>
              <a:buFont typeface="Metropolis" panose="00000500000000000000" pitchFamily="50" charset="0"/>
              <a:buChar char="“"/>
              <a:defRPr sz="2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6284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70788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1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887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20000">
                <a:srgbClr val="7F35AB"/>
              </a:gs>
              <a:gs pos="95000">
                <a:schemeClr val="bg1"/>
              </a:gs>
              <a:gs pos="74000">
                <a:schemeClr val="bg1">
                  <a:alpha val="79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224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–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41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B4BC3A27-8DAD-4476-9725-CF11880123D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7F4685D-9D09-447C-9352-68EBB79D3FB6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64000"/>
                </a:schemeClr>
              </a:gs>
              <a:gs pos="83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91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Plu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1B9CF672-C886-4A4A-B8C7-6054BDA7C6F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79CBF5F-64CA-43B4-BB06-18EC3F20B58A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rgbClr val="7F35AB">
                  <a:alpha val="57000"/>
                </a:srgbClr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13892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image" Target="../media/image2.sv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68450DCA-9700-4C93-9CAA-A9FF31B0A6A3}"/>
              </a:ext>
            </a:extLst>
          </p:cNvPr>
          <p:cNvPicPr>
            <a:picLocks noChangeAspect="1"/>
          </p:cNvPicPr>
          <p:nvPr userDrawn="1"/>
        </p:nvPicPr>
        <p:blipFill>
          <a:blip r:embed="rId51">
            <a:extLst>
              <a:ext uri="{96DAC541-7B7A-43D3-8B79-37D633B846F1}">
                <asvg:svgBlip xmlns:asvg="http://schemas.microsoft.com/office/drawing/2016/SVG/main" r:embed="rId52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3"/>
            <a:ext cx="10969943" cy="45804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C16E6-5A1F-46F7-8642-A7F025A5B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013" y="735203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86C86-F823-4766-9B10-773EDC51C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9013" y="7352030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295A3-96FB-4E80-91AF-4225D266C57B}" type="slidenum">
              <a:rPr lang="en-US" smtClean="0"/>
              <a:t>‹#›</a:t>
            </a:fld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485A9D7-B248-4F26-9897-A1C7A54FAF8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3813DC77-8C0C-44B4-AE3B-61F5A80140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4D7DC1A2-819A-4366-8BE9-387CC00090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0373EF47-4DA1-4EF4-AE4F-54BCB38FC2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ABC15050-D5E4-4FBD-806D-1CEC1AF606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953BA047-B60F-46CD-AFCB-49101F4D74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E5E07D7E-E36B-4549-9FB3-3BA1E22594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3352F97F-F3A2-4B3E-9917-55B62713FD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20A2C43B-3928-4C21-81F0-0AA332C8F322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928140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8" r:id="rId1"/>
    <p:sldLayoutId id="2147483939" r:id="rId2"/>
    <p:sldLayoutId id="2147483940" r:id="rId3"/>
    <p:sldLayoutId id="2147483941" r:id="rId4"/>
    <p:sldLayoutId id="2147483942" r:id="rId5"/>
    <p:sldLayoutId id="2147483943" r:id="rId6"/>
    <p:sldLayoutId id="2147483944" r:id="rId7"/>
    <p:sldLayoutId id="2147483945" r:id="rId8"/>
    <p:sldLayoutId id="2147483946" r:id="rId9"/>
    <p:sldLayoutId id="2147483947" r:id="rId10"/>
    <p:sldLayoutId id="2147483948" r:id="rId11"/>
    <p:sldLayoutId id="2147483997" r:id="rId12"/>
    <p:sldLayoutId id="2147483998" r:id="rId13"/>
    <p:sldLayoutId id="2147483999" r:id="rId14"/>
    <p:sldLayoutId id="2147484000" r:id="rId15"/>
    <p:sldLayoutId id="2147484001" r:id="rId16"/>
    <p:sldLayoutId id="2147484002" r:id="rId17"/>
    <p:sldLayoutId id="2147484003" r:id="rId18"/>
    <p:sldLayoutId id="2147483956" r:id="rId19"/>
    <p:sldLayoutId id="2147483957" r:id="rId20"/>
    <p:sldLayoutId id="2147483958" r:id="rId21"/>
    <p:sldLayoutId id="2147483959" r:id="rId22"/>
    <p:sldLayoutId id="2147483960" r:id="rId23"/>
    <p:sldLayoutId id="2147483961" r:id="rId24"/>
    <p:sldLayoutId id="2147483962" r:id="rId25"/>
    <p:sldLayoutId id="2147483963" r:id="rId26"/>
    <p:sldLayoutId id="2147483964" r:id="rId27"/>
    <p:sldLayoutId id="2147483965" r:id="rId28"/>
    <p:sldLayoutId id="2147483966" r:id="rId29"/>
    <p:sldLayoutId id="2147483967" r:id="rId30"/>
    <p:sldLayoutId id="2147483968" r:id="rId31"/>
    <p:sldLayoutId id="2147483969" r:id="rId32"/>
    <p:sldLayoutId id="2147483970" r:id="rId33"/>
    <p:sldLayoutId id="2147483971" r:id="rId34"/>
    <p:sldLayoutId id="2147483972" r:id="rId35"/>
    <p:sldLayoutId id="2147483973" r:id="rId36"/>
    <p:sldLayoutId id="2147483974" r:id="rId37"/>
    <p:sldLayoutId id="2147483975" r:id="rId38"/>
    <p:sldLayoutId id="2147483976" r:id="rId39"/>
    <p:sldLayoutId id="2147483977" r:id="rId40"/>
    <p:sldLayoutId id="2147483978" r:id="rId41"/>
    <p:sldLayoutId id="2147483979" r:id="rId42"/>
    <p:sldLayoutId id="2147483980" r:id="rId43"/>
    <p:sldLayoutId id="2147483981" r:id="rId44"/>
    <p:sldLayoutId id="2147483982" r:id="rId45"/>
    <p:sldLayoutId id="2147483983" r:id="rId46"/>
    <p:sldLayoutId id="2147483984" r:id="rId47"/>
    <p:sldLayoutId id="2147483985" r:id="rId48"/>
    <p:sldLayoutId id="2147483996" r:id="rId4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​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18415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744538" indent="-169863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tx2"/>
        </a:buClr>
        <a:buSzPct val="90000"/>
        <a:buFont typeface="Camphor Std" panose="020B0504030404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69963" indent="-166688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138113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Camphor Std" panose="020B0504030404020204" pitchFamily="34" charset="0"/>
        <a:buChar char="–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2860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rabi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6pPr>
      <a:lvl7pPr marL="512763" indent="-22860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+mj-lt"/>
        <a:buAutoNum type="alphaLcPeriod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741363" indent="-166688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90000"/>
        <a:buFont typeface="+mj-lt"/>
        <a:buAutoNum type="romanLcPeriod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84163" indent="-284163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lphaU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  <p15:guide id="3" orient="horz" pos="1872">
          <p15:clr>
            <a:srgbClr val="F26B43"/>
          </p15:clr>
        </p15:guide>
        <p15:guide id="4" orient="horz" pos="1584">
          <p15:clr>
            <a:srgbClr val="F26B43"/>
          </p15:clr>
        </p15:guide>
        <p15:guide id="5" orient="horz" pos="1296">
          <p15:clr>
            <a:srgbClr val="F26B43"/>
          </p15:clr>
        </p15:guide>
        <p15:guide id="6" orient="horz" pos="1008">
          <p15:clr>
            <a:srgbClr val="F26B43"/>
          </p15:clr>
        </p15:guide>
        <p15:guide id="7" orient="horz" pos="720">
          <p15:clr>
            <a:srgbClr val="F26B43"/>
          </p15:clr>
        </p15:guide>
        <p15:guide id="8" orient="horz" pos="576">
          <p15:clr>
            <a:srgbClr val="F26B43"/>
          </p15:clr>
        </p15:guide>
        <p15:guide id="9" orient="horz" pos="288">
          <p15:clr>
            <a:srgbClr val="F26B43"/>
          </p15:clr>
        </p15:guide>
        <p15:guide id="10" orient="horz">
          <p15:clr>
            <a:srgbClr val="F26B43"/>
          </p15:clr>
        </p15:guide>
        <p15:guide id="11" orient="horz" pos="2448">
          <p15:clr>
            <a:srgbClr val="F26B43"/>
          </p15:clr>
        </p15:guide>
        <p15:guide id="12" orient="horz" pos="2736">
          <p15:clr>
            <a:srgbClr val="F26B43"/>
          </p15:clr>
        </p15:guide>
        <p15:guide id="13" orient="horz" pos="3024">
          <p15:clr>
            <a:srgbClr val="F26B43"/>
          </p15:clr>
        </p15:guide>
        <p15:guide id="14" orient="horz" pos="3312">
          <p15:clr>
            <a:srgbClr val="F26B43"/>
          </p15:clr>
        </p15:guide>
        <p15:guide id="15" orient="horz" pos="3600">
          <p15:clr>
            <a:srgbClr val="F26B43"/>
          </p15:clr>
        </p15:guide>
        <p15:guide id="16" orient="horz" pos="3888">
          <p15:clr>
            <a:srgbClr val="F26B43"/>
          </p15:clr>
        </p15:guide>
        <p15:guide id="17" orient="horz" pos="4032">
          <p15:clr>
            <a:srgbClr val="F26B43"/>
          </p15:clr>
        </p15:guide>
        <p15:guide id="18" pos="3551">
          <p15:clr>
            <a:srgbClr val="F26B43"/>
          </p15:clr>
        </p15:guide>
        <p15:guide id="19" pos="3263">
          <p15:clr>
            <a:srgbClr val="F26B43"/>
          </p15:clr>
        </p15:guide>
        <p15:guide id="20" pos="2975">
          <p15:clr>
            <a:srgbClr val="F26B43"/>
          </p15:clr>
        </p15:guide>
        <p15:guide id="21" pos="2687">
          <p15:clr>
            <a:srgbClr val="F26B43"/>
          </p15:clr>
        </p15:guide>
        <p15:guide id="22" pos="2399">
          <p15:clr>
            <a:srgbClr val="F26B43"/>
          </p15:clr>
        </p15:guide>
        <p15:guide id="23" pos="2111">
          <p15:clr>
            <a:srgbClr val="F26B43"/>
          </p15:clr>
        </p15:guide>
        <p15:guide id="24" pos="1823">
          <p15:clr>
            <a:srgbClr val="F26B43"/>
          </p15:clr>
        </p15:guide>
        <p15:guide id="25" pos="1535">
          <p15:clr>
            <a:srgbClr val="F26B43"/>
          </p15:clr>
        </p15:guide>
        <p15:guide id="26" pos="1247">
          <p15:clr>
            <a:srgbClr val="F26B43"/>
          </p15:clr>
        </p15:guide>
        <p15:guide id="27" pos="959">
          <p15:clr>
            <a:srgbClr val="F26B43"/>
          </p15:clr>
        </p15:guide>
        <p15:guide id="28" pos="671">
          <p15:clr>
            <a:srgbClr val="F26B43"/>
          </p15:clr>
        </p15:guide>
        <p15:guide id="29" pos="383">
          <p15:clr>
            <a:srgbClr val="F26B43"/>
          </p15:clr>
        </p15:guide>
        <p15:guide id="30" pos="4127">
          <p15:clr>
            <a:srgbClr val="F26B43"/>
          </p15:clr>
        </p15:guide>
        <p15:guide id="31" pos="4415">
          <p15:clr>
            <a:srgbClr val="F26B43"/>
          </p15:clr>
        </p15:guide>
        <p15:guide id="32" pos="4703">
          <p15:clr>
            <a:srgbClr val="F26B43"/>
          </p15:clr>
        </p15:guide>
        <p15:guide id="33" pos="4991">
          <p15:clr>
            <a:srgbClr val="F26B43"/>
          </p15:clr>
        </p15:guide>
        <p15:guide id="34" pos="5279">
          <p15:clr>
            <a:srgbClr val="F26B43"/>
          </p15:clr>
        </p15:guide>
        <p15:guide id="35" pos="5567">
          <p15:clr>
            <a:srgbClr val="F26B43"/>
          </p15:clr>
        </p15:guide>
        <p15:guide id="36" pos="5855">
          <p15:clr>
            <a:srgbClr val="F26B43"/>
          </p15:clr>
        </p15:guide>
        <p15:guide id="37" pos="6143">
          <p15:clr>
            <a:srgbClr val="F26B43"/>
          </p15:clr>
        </p15:guide>
        <p15:guide id="38" pos="6431">
          <p15:clr>
            <a:srgbClr val="F26B43"/>
          </p15:clr>
        </p15:guide>
        <p15:guide id="39" pos="6719">
          <p15:clr>
            <a:srgbClr val="F26B43"/>
          </p15:clr>
        </p15:guide>
        <p15:guide id="40" pos="7007">
          <p15:clr>
            <a:srgbClr val="F26B43"/>
          </p15:clr>
        </p15:guide>
        <p15:guide id="41" pos="7295">
          <p15:clr>
            <a:srgbClr val="F26B43"/>
          </p15:clr>
        </p15:guide>
        <p15:guide id="42" pos="7678">
          <p15:clr>
            <a:srgbClr val="F26B43"/>
          </p15:clr>
        </p15:guide>
        <p15:guide id="43" orient="horz" pos="4320">
          <p15:clr>
            <a:srgbClr val="F26B43"/>
          </p15:clr>
        </p15:guide>
        <p15:guide id="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pitalone.com/tech/cloud/container-runtime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engine/extend/plugin_api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Relationship Id="rId5" Type="http://schemas.openxmlformats.org/officeDocument/2006/relationships/hyperlink" Target="https://gitlab.eng.vmware.com/atauber/tam-modern-apps" TargetMode="External"/><Relationship Id="rId4" Type="http://schemas.openxmlformats.org/officeDocument/2006/relationships/hyperlink" Target="https://github.com/davemazur/tambootcamp-docker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linuxacademy.com/blog/docker/6-years-of-docker-hands-on-docker-training/" TargetMode="External"/><Relationship Id="rId2" Type="http://schemas.openxmlformats.org/officeDocument/2006/relationships/hyperlink" Target="https://docs.docker.com/get-started/" TargetMode="External"/><Relationship Id="rId1" Type="http://schemas.openxmlformats.org/officeDocument/2006/relationships/slideLayout" Target="../slideLayouts/slideLayout19.xml"/><Relationship Id="rId5" Type="http://schemas.openxmlformats.org/officeDocument/2006/relationships/hyperlink" Target="https://confluence.eng.vmware.com/pages/viewpage.action?pageId=115976924" TargetMode="External"/><Relationship Id="rId4" Type="http://schemas.openxmlformats.org/officeDocument/2006/relationships/hyperlink" Target="https://landscape.cncf.io/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588F6-4216-9943-BB63-78EBE9256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Concepts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0FC783-9AF6-FE42-B144-61B6B9A8584C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Foundation for Modern Apps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9422351-D33E-A94D-930B-49BA90A3BB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March, 2021</a:t>
            </a:r>
          </a:p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87583C-2CC2-7C41-8D1E-1C40F0063C0F}"/>
              </a:ext>
            </a:extLst>
          </p:cNvPr>
          <p:cNvSpPr/>
          <p:nvPr/>
        </p:nvSpPr>
        <p:spPr>
          <a:xfrm>
            <a:off x="6592948" y="4492317"/>
            <a:ext cx="53240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Ellis Paul, Senior TAM</a:t>
            </a:r>
          </a:p>
        </p:txBody>
      </p:sp>
    </p:spTree>
    <p:extLst>
      <p:ext uri="{BB962C8B-B14F-4D97-AF65-F5344CB8AC3E}">
        <p14:creationId xmlns:p14="http://schemas.microsoft.com/office/powerpoint/2010/main" val="61642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4C65C015-FB65-944E-BB7E-E1408D6EA165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081E41-3BFB-8F43-B028-69A3289F9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Containers vs VMs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D17C5E-AA98-8A42-94DA-B65346513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845872"/>
            <a:ext cx="12188825" cy="516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890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98BE6-12CD-8247-97B4-7C38CBADE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 Runtime Formats</a:t>
            </a:r>
            <a:br>
              <a:rPr lang="en-US" sz="2000" dirty="0"/>
            </a:br>
            <a:r>
              <a:rPr lang="en-US" sz="1800" dirty="0"/>
              <a:t>see: </a:t>
            </a:r>
            <a:r>
              <a:rPr lang="en-US" sz="1800" dirty="0">
                <a:hlinkClick r:id="rId3"/>
              </a:rPr>
              <a:t>https://www.capitalone.com/tech/cloud/container-runtime/</a:t>
            </a:r>
            <a:r>
              <a:rPr lang="en-US" sz="1800" dirty="0"/>
              <a:t> for more info</a:t>
            </a:r>
            <a:endParaRPr lang="en-US" sz="20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E8C3AB-5348-2C40-9831-9C3AE668270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OCI is a runtime specification that describes how to unpack and run a container</a:t>
            </a:r>
          </a:p>
          <a:p>
            <a:r>
              <a:rPr lang="en-US" dirty="0" err="1"/>
              <a:t>runC</a:t>
            </a:r>
            <a:r>
              <a:rPr lang="en-US" dirty="0"/>
              <a:t> is the OCI maintained implementation</a:t>
            </a:r>
          </a:p>
          <a:p>
            <a:r>
              <a:rPr lang="en-US" dirty="0"/>
              <a:t>OCI standard provides interoperability between container solutions</a:t>
            </a:r>
          </a:p>
        </p:txBody>
      </p:sp>
      <p:pic>
        <p:nvPicPr>
          <p:cNvPr id="6" name="Picture 2" descr="Kubernetes vs. Docker">
            <a:extLst>
              <a:ext uri="{FF2B5EF4-FFF2-40B4-BE49-F238E27FC236}">
                <a16:creationId xmlns:a16="http://schemas.microsoft.com/office/drawing/2014/main" id="{B99B32A6-6A73-E04F-8769-58DF31831926}"/>
              </a:ext>
            </a:extLst>
          </p:cNvPr>
          <p:cNvPicPr>
            <a:picLocks noGrp="1" noChangeAspect="1" noChangeArrowheads="1"/>
          </p:cNvPicPr>
          <p:nvPr>
            <p:ph sz="quarter" idx="19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3737" y="959938"/>
            <a:ext cx="6470248" cy="5380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9EA70B9-9744-4E46-A863-25A8F686679E}"/>
              </a:ext>
            </a:extLst>
          </p:cNvPr>
          <p:cNvSpPr/>
          <p:nvPr/>
        </p:nvSpPr>
        <p:spPr>
          <a:xfrm>
            <a:off x="4143737" y="4988689"/>
            <a:ext cx="6724891" cy="1352229"/>
          </a:xfrm>
          <a:prstGeom prst="roundRect">
            <a:avLst/>
          </a:prstGeom>
          <a:solidFill>
            <a:schemeClr val="accent1">
              <a:alpha val="2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48DB4C-28AB-3340-9349-8A36D7789060}"/>
              </a:ext>
            </a:extLst>
          </p:cNvPr>
          <p:cNvSpPr/>
          <p:nvPr/>
        </p:nvSpPr>
        <p:spPr>
          <a:xfrm>
            <a:off x="4143736" y="2974313"/>
            <a:ext cx="6724891" cy="1352229"/>
          </a:xfrm>
          <a:prstGeom prst="roundRect">
            <a:avLst/>
          </a:prstGeom>
          <a:solidFill>
            <a:schemeClr val="accent4">
              <a:lumMod val="40000"/>
              <a:lumOff val="60000"/>
              <a:alpha val="2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D509-335F-7949-92B0-99EB71AEDD9C}"/>
              </a:ext>
            </a:extLst>
          </p:cNvPr>
          <p:cNvSpPr txBox="1"/>
          <p:nvPr/>
        </p:nvSpPr>
        <p:spPr>
          <a:xfrm>
            <a:off x="9476509" y="5056731"/>
            <a:ext cx="1085233" cy="215444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400" b="1" dirty="0"/>
              <a:t>OCI Runtime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685A1A-53C4-8245-AD79-D26F41ADB220}"/>
              </a:ext>
            </a:extLst>
          </p:cNvPr>
          <p:cNvSpPr txBox="1"/>
          <p:nvPr/>
        </p:nvSpPr>
        <p:spPr>
          <a:xfrm>
            <a:off x="10257171" y="2974313"/>
            <a:ext cx="343043" cy="215444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400" b="1" dirty="0"/>
              <a:t>CRI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88024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1C0F7-8D8B-F142-94EF-2C19F5FA8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Engine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4EF1BF8-4B3C-AE42-BB55-770417731A29}"/>
              </a:ext>
            </a:extLst>
          </p:cNvPr>
          <p:cNvPicPr>
            <a:picLocks noGrp="1" noChangeAspect="1"/>
          </p:cNvPicPr>
          <p:nvPr>
            <p:ph sz="quarter" idx="19"/>
          </p:nvPr>
        </p:nvPicPr>
        <p:blipFill>
          <a:blip r:embed="rId2"/>
          <a:stretch>
            <a:fillRect/>
          </a:stretch>
        </p:blipFill>
        <p:spPr>
          <a:xfrm>
            <a:off x="4867379" y="603251"/>
            <a:ext cx="4858512" cy="6078897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9D4968-B769-3B41-9B6A-BAB590B6CEA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Docker is divided into two services</a:t>
            </a:r>
          </a:p>
          <a:p>
            <a:r>
              <a:rPr lang="en-US" dirty="0" err="1"/>
              <a:t>Containerd</a:t>
            </a:r>
            <a:endParaRPr lang="en-US" dirty="0"/>
          </a:p>
          <a:p>
            <a:r>
              <a:rPr lang="en-US" dirty="0"/>
              <a:t>- managing containers</a:t>
            </a:r>
          </a:p>
          <a:p>
            <a:r>
              <a:rPr lang="en-US" dirty="0" err="1"/>
              <a:t>Dockerd</a:t>
            </a:r>
            <a:endParaRPr lang="en-US" dirty="0"/>
          </a:p>
          <a:p>
            <a:r>
              <a:rPr lang="en-US" dirty="0"/>
              <a:t>- everything else</a:t>
            </a:r>
          </a:p>
        </p:txBody>
      </p:sp>
    </p:spTree>
    <p:extLst>
      <p:ext uri="{BB962C8B-B14F-4D97-AF65-F5344CB8AC3E}">
        <p14:creationId xmlns:p14="http://schemas.microsoft.com/office/powerpoint/2010/main" val="2111531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1C7B11C-4F0B-8745-9A75-3B87E032670F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Kubernetes is shifting away from Docker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F9B8D7D-BABD-704A-BDC3-BCE6A17BC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Dockershim</a:t>
            </a:r>
            <a:r>
              <a:rPr lang="en-US" dirty="0"/>
              <a:t> Deprecation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8C61E1-3E9F-7744-AE53-0C8C9D1A1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71" y="1572570"/>
            <a:ext cx="9166771" cy="19609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C99CF9-E1C7-D940-88A7-0365CB6461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3323" y="3883198"/>
            <a:ext cx="5978782" cy="21629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64E4FA2-19AF-C448-B4B7-100BF905974D}"/>
              </a:ext>
            </a:extLst>
          </p:cNvPr>
          <p:cNvSpPr txBox="1"/>
          <p:nvPr/>
        </p:nvSpPr>
        <p:spPr>
          <a:xfrm>
            <a:off x="592866" y="1468067"/>
            <a:ext cx="5681042" cy="246221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600" b="1" dirty="0"/>
              <a:t>Kubernetes with Docker Shim (currently being deprecated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901CE2-A85E-A54D-93C9-233D10B46F57}"/>
              </a:ext>
            </a:extLst>
          </p:cNvPr>
          <p:cNvSpPr txBox="1"/>
          <p:nvPr/>
        </p:nvSpPr>
        <p:spPr>
          <a:xfrm>
            <a:off x="579809" y="3391785"/>
            <a:ext cx="2696251" cy="569387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endParaRPr lang="en-US" sz="1600" b="1" dirty="0"/>
          </a:p>
          <a:p>
            <a:pPr algn="l">
              <a:spcAft>
                <a:spcPts val="600"/>
              </a:spcAft>
            </a:pPr>
            <a:r>
              <a:rPr lang="en-US" sz="1600" b="1" dirty="0"/>
              <a:t>Kubernetes with </a:t>
            </a:r>
            <a:r>
              <a:rPr lang="en-US" sz="1600" b="1" dirty="0" err="1"/>
              <a:t>containerd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360286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BE644-862A-844C-B6BE-6AF9B6BC2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</a:t>
            </a:r>
          </a:p>
        </p:txBody>
      </p:sp>
    </p:spTree>
    <p:extLst>
      <p:ext uri="{BB962C8B-B14F-4D97-AF65-F5344CB8AC3E}">
        <p14:creationId xmlns:p14="http://schemas.microsoft.com/office/powerpoint/2010/main" val="254528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D83C555-2886-354D-BD82-C9476CF8B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1000"/>
          </a:xfrm>
        </p:spPr>
        <p:txBody>
          <a:bodyPr vert="horz" wrap="none" lIns="0" tIns="0" rIns="0" bIns="0" rtlCol="0" anchor="b">
            <a:normAutofit/>
          </a:bodyPr>
          <a:lstStyle/>
          <a:p>
            <a:r>
              <a:rPr lang="en-US" sz="2600" b="0" kern="1200">
                <a:latin typeface="+mj-lt"/>
                <a:ea typeface="+mj-ea"/>
                <a:cs typeface="+mj-cs"/>
              </a:rPr>
              <a:t>Docker Defined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87328B-82A6-6C44-889C-4074C479FB5A}"/>
              </a:ext>
            </a:extLst>
          </p:cNvPr>
          <p:cNvSpPr txBox="1"/>
          <p:nvPr/>
        </p:nvSpPr>
        <p:spPr>
          <a:xfrm>
            <a:off x="-1" y="1600200"/>
            <a:ext cx="5893593" cy="4572000"/>
          </a:xfrm>
          <a:prstGeom prst="rect">
            <a:avLst/>
          </a:prstGeom>
        </p:spPr>
        <p:txBody>
          <a:bodyPr vert="horz" lIns="594360" tIns="0" rIns="0" bIns="0" rtlCol="0">
            <a:normAutofit/>
          </a:bodyPr>
          <a:lstStyle/>
          <a:p>
            <a:pPr>
              <a:spcAft>
                <a:spcPts val="600"/>
              </a:spcAft>
              <a:buSzPct val="90000"/>
            </a:pPr>
            <a:r>
              <a:rPr lang="en-US" sz="3200" dirty="0">
                <a:solidFill>
                  <a:schemeClr val="tx2"/>
                </a:solidFill>
              </a:rPr>
              <a:t>Docker is a tool designed to make it easier to create, deploy and run applications using containers</a:t>
            </a:r>
            <a:r>
              <a:rPr lang="en-US" dirty="0">
                <a:solidFill>
                  <a:schemeClr val="tx2"/>
                </a:solidFill>
              </a:rPr>
              <a:t>.</a:t>
            </a:r>
          </a:p>
        </p:txBody>
      </p:sp>
      <p:pic>
        <p:nvPicPr>
          <p:cNvPr id="5" name="Picture 4" descr="A drawing of a face&#10;&#10;Description automatically generated">
            <a:extLst>
              <a:ext uri="{FF2B5EF4-FFF2-40B4-BE49-F238E27FC236}">
                <a16:creationId xmlns:a16="http://schemas.microsoft.com/office/drawing/2014/main" id="{DA4F1787-553E-5446-AB61-D50C3A914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1385" y="1600200"/>
            <a:ext cx="5787342" cy="457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83751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5BE4749-7230-C044-A826-97D0B387D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 Examples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543880-AF00-D847-BDFB-AB0C97BC4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8813" y="1270659"/>
            <a:ext cx="6019194" cy="496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145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CC48872-47A7-4B47-97F9-331BB8B24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809" y="427741"/>
            <a:ext cx="11001004" cy="381000"/>
          </a:xfrm>
        </p:spPr>
        <p:txBody>
          <a:bodyPr/>
          <a:lstStyle/>
          <a:p>
            <a:r>
              <a:rPr lang="en-US" dirty="0"/>
              <a:t>Basic Container Architecture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AFC9C78-AC2F-E446-90C8-7D7384C035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301" y="1511300"/>
            <a:ext cx="5664200" cy="3835400"/>
          </a:xfrm>
          <a:prstGeom prst="rect">
            <a:avLst/>
          </a:prstGeom>
        </p:spPr>
      </p:pic>
      <p:sp>
        <p:nvSpPr>
          <p:cNvPr id="4" name="Double Brace 3">
            <a:extLst>
              <a:ext uri="{FF2B5EF4-FFF2-40B4-BE49-F238E27FC236}">
                <a16:creationId xmlns:a16="http://schemas.microsoft.com/office/drawing/2014/main" id="{F80A9DE5-F447-3D4D-B3D0-FA0308801FCE}"/>
              </a:ext>
            </a:extLst>
          </p:cNvPr>
          <p:cNvSpPr/>
          <p:nvPr/>
        </p:nvSpPr>
        <p:spPr bwMode="gray">
          <a:xfrm>
            <a:off x="6650182" y="1288473"/>
            <a:ext cx="4445342" cy="4613563"/>
          </a:xfrm>
          <a:prstGeom prst="bracePair">
            <a:avLst/>
          </a:prstGeom>
          <a:ln w="2540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652F23-6C49-C14A-9ABA-658C53280A77}"/>
              </a:ext>
            </a:extLst>
          </p:cNvPr>
          <p:cNvSpPr/>
          <p:nvPr/>
        </p:nvSpPr>
        <p:spPr>
          <a:xfrm>
            <a:off x="7356762" y="4771744"/>
            <a:ext cx="3034145" cy="79663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Plugins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F89DD2-6CAF-1D46-BBAF-540B3478565A}"/>
              </a:ext>
            </a:extLst>
          </p:cNvPr>
          <p:cNvSpPr/>
          <p:nvPr/>
        </p:nvSpPr>
        <p:spPr>
          <a:xfrm>
            <a:off x="7356763" y="3715685"/>
            <a:ext cx="3034145" cy="796636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Network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8DC81F2-5184-DC46-AAB3-EA0041D18BB0}"/>
              </a:ext>
            </a:extLst>
          </p:cNvPr>
          <p:cNvSpPr/>
          <p:nvPr/>
        </p:nvSpPr>
        <p:spPr>
          <a:xfrm>
            <a:off x="7356763" y="2670963"/>
            <a:ext cx="3034145" cy="79663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Storage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89C739-77CC-6440-9AFD-B5F993909343}"/>
              </a:ext>
            </a:extLst>
          </p:cNvPr>
          <p:cNvSpPr/>
          <p:nvPr/>
        </p:nvSpPr>
        <p:spPr>
          <a:xfrm>
            <a:off x="7356763" y="1626241"/>
            <a:ext cx="3034145" cy="79663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Images</a:t>
            </a:r>
          </a:p>
        </p:txBody>
      </p:sp>
    </p:spTree>
    <p:extLst>
      <p:ext uri="{BB962C8B-B14F-4D97-AF65-F5344CB8AC3E}">
        <p14:creationId xmlns:p14="http://schemas.microsoft.com/office/powerpoint/2010/main" val="2000365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05D58BE-FD45-034E-B46D-ACBD2319507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6505" y="1600201"/>
            <a:ext cx="3745633" cy="4572000"/>
          </a:xfrm>
        </p:spPr>
        <p:txBody>
          <a:bodyPr/>
          <a:lstStyle/>
          <a:p>
            <a:r>
              <a:rPr lang="en-US" dirty="0"/>
              <a:t>Text document</a:t>
            </a:r>
          </a:p>
          <a:p>
            <a:r>
              <a:rPr lang="en-US" dirty="0"/>
              <a:t>Contains all commands to build an image</a:t>
            </a:r>
          </a:p>
          <a:p>
            <a:r>
              <a:rPr lang="en-US" dirty="0"/>
              <a:t>The docker build command reads the </a:t>
            </a:r>
            <a:r>
              <a:rPr lang="en-US" dirty="0" err="1"/>
              <a:t>Dockerfile</a:t>
            </a:r>
            <a:r>
              <a:rPr lang="en-US" dirty="0"/>
              <a:t> and uses that to build an image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66C2365-831C-7A48-9E33-219BB9E64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Dockerfile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4A516C-EC0D-E34D-9E48-2C1DACDEB2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2868" y="1600200"/>
            <a:ext cx="4965414" cy="4286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933ED3A-377F-8B49-8522-231532AE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Dockerfile</a:t>
            </a:r>
            <a:r>
              <a:rPr lang="en-US" dirty="0"/>
              <a:t>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CB83D9-9F6B-C846-999B-42397662CD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415" y="1401288"/>
            <a:ext cx="6579407" cy="4290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832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E5FFE16-BE9C-A948-92BC-488724FAF0D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Introduction to Micro-service Architecture</a:t>
            </a:r>
          </a:p>
          <a:p>
            <a:r>
              <a:rPr lang="en-US" dirty="0"/>
              <a:t>Containers</a:t>
            </a:r>
          </a:p>
          <a:p>
            <a:r>
              <a:rPr lang="en-US" dirty="0"/>
              <a:t>Docker</a:t>
            </a:r>
          </a:p>
          <a:p>
            <a:r>
              <a:rPr lang="en-US" dirty="0"/>
              <a:t>Additional Information</a:t>
            </a:r>
          </a:p>
          <a:p>
            <a:r>
              <a:rPr lang="en-US" dirty="0"/>
              <a:t>Lab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57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7498A6-00CA-4C40-9D41-9E5C7DD78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Flow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9A57F9-5DB8-A241-ACD9-9261B556BE27}"/>
              </a:ext>
            </a:extLst>
          </p:cNvPr>
          <p:cNvSpPr/>
          <p:nvPr/>
        </p:nvSpPr>
        <p:spPr>
          <a:xfrm>
            <a:off x="4197927" y="1524000"/>
            <a:ext cx="4057795" cy="4710545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 w="22225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87DA46-2558-2741-A5BA-DA8D2D35F00D}"/>
              </a:ext>
            </a:extLst>
          </p:cNvPr>
          <p:cNvSpPr/>
          <p:nvPr/>
        </p:nvSpPr>
        <p:spPr>
          <a:xfrm>
            <a:off x="4364182" y="4742761"/>
            <a:ext cx="3754582" cy="632803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Host OS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F7776-36E3-DD42-A502-6B2A885CFA9C}"/>
              </a:ext>
            </a:extLst>
          </p:cNvPr>
          <p:cNvSpPr/>
          <p:nvPr/>
        </p:nvSpPr>
        <p:spPr>
          <a:xfrm>
            <a:off x="4364182" y="3999121"/>
            <a:ext cx="3754582" cy="63280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Docker Runtime (</a:t>
            </a:r>
            <a:r>
              <a:rPr lang="en-US" sz="1200" dirty="0" err="1">
                <a:solidFill>
                  <a:schemeClr val="bg1"/>
                </a:solidFill>
              </a:rPr>
              <a:t>dockerd</a:t>
            </a:r>
            <a:r>
              <a:rPr lang="en-US" sz="12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6085477-54CF-C541-84E8-46C7280D0A29}"/>
              </a:ext>
            </a:extLst>
          </p:cNvPr>
          <p:cNvSpPr/>
          <p:nvPr/>
        </p:nvSpPr>
        <p:spPr>
          <a:xfrm>
            <a:off x="4364182" y="5486401"/>
            <a:ext cx="3754582" cy="632803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Infrastructure</a:t>
            </a:r>
          </a:p>
        </p:txBody>
      </p:sp>
      <p:sp>
        <p:nvSpPr>
          <p:cNvPr id="16" name="Frame 15">
            <a:extLst>
              <a:ext uri="{FF2B5EF4-FFF2-40B4-BE49-F238E27FC236}">
                <a16:creationId xmlns:a16="http://schemas.microsoft.com/office/drawing/2014/main" id="{972F599A-E925-9D4A-80E7-B3E1B1A9DBA0}"/>
              </a:ext>
            </a:extLst>
          </p:cNvPr>
          <p:cNvSpPr/>
          <p:nvPr/>
        </p:nvSpPr>
        <p:spPr>
          <a:xfrm>
            <a:off x="5519176" y="1698807"/>
            <a:ext cx="1404563" cy="2189477"/>
          </a:xfrm>
          <a:prstGeom prst="frame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3FBEAD4-5684-3349-B945-46FF541D7D13}"/>
              </a:ext>
            </a:extLst>
          </p:cNvPr>
          <p:cNvSpPr/>
          <p:nvPr/>
        </p:nvSpPr>
        <p:spPr>
          <a:xfrm>
            <a:off x="5517437" y="1698807"/>
            <a:ext cx="1340564" cy="2189477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F1B07F4-CD8E-1C46-B9DE-B688C4E37FF5}"/>
              </a:ext>
            </a:extLst>
          </p:cNvPr>
          <p:cNvGrpSpPr/>
          <p:nvPr/>
        </p:nvGrpSpPr>
        <p:grpSpPr>
          <a:xfrm>
            <a:off x="4782287" y="1652531"/>
            <a:ext cx="1105896" cy="1602488"/>
            <a:chOff x="8842527" y="1712660"/>
            <a:chExt cx="1338825" cy="218947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110FF36-89C1-1A40-AD5E-38879AF8A523}"/>
                </a:ext>
              </a:extLst>
            </p:cNvPr>
            <p:cNvSpPr/>
            <p:nvPr/>
          </p:nvSpPr>
          <p:spPr>
            <a:xfrm>
              <a:off x="8885832" y="3255042"/>
              <a:ext cx="1260763" cy="632803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200" dirty="0">
                  <a:solidFill>
                    <a:schemeClr val="bg1"/>
                  </a:solidFill>
                </a:rPr>
                <a:t>Bins/Libs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F124984-2908-6543-9DEC-548B613C2EB7}"/>
                </a:ext>
              </a:extLst>
            </p:cNvPr>
            <p:cNvSpPr/>
            <p:nvPr/>
          </p:nvSpPr>
          <p:spPr>
            <a:xfrm>
              <a:off x="8885832" y="2454334"/>
              <a:ext cx="1260763" cy="63280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200" dirty="0">
                  <a:solidFill>
                    <a:schemeClr val="bg1"/>
                  </a:solidFill>
                </a:rPr>
                <a:t>App A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7628FE3-9A41-D74A-9F5A-CDC77DB88180}"/>
                </a:ext>
              </a:extLst>
            </p:cNvPr>
            <p:cNvSpPr/>
            <p:nvPr/>
          </p:nvSpPr>
          <p:spPr>
            <a:xfrm>
              <a:off x="8885832" y="1748598"/>
              <a:ext cx="1260763" cy="63280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200" dirty="0">
                  <a:solidFill>
                    <a:schemeClr val="bg1"/>
                  </a:solidFill>
                </a:rPr>
                <a:t>Container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1F92F61-91D3-B549-B8B9-0675908F94A7}"/>
                </a:ext>
              </a:extLst>
            </p:cNvPr>
            <p:cNvSpPr/>
            <p:nvPr/>
          </p:nvSpPr>
          <p:spPr>
            <a:xfrm>
              <a:off x="8842527" y="1712660"/>
              <a:ext cx="1338825" cy="2189477"/>
            </a:xfrm>
            <a:prstGeom prst="rect">
              <a:avLst/>
            </a:prstGeom>
            <a:noFill/>
            <a:ln w="50800"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E28BC22-D428-F846-9324-50454CC70B1E}"/>
              </a:ext>
            </a:extLst>
          </p:cNvPr>
          <p:cNvGrpSpPr/>
          <p:nvPr/>
        </p:nvGrpSpPr>
        <p:grpSpPr>
          <a:xfrm>
            <a:off x="6503716" y="1666823"/>
            <a:ext cx="1177913" cy="1577736"/>
            <a:chOff x="8842527" y="1712660"/>
            <a:chExt cx="1338825" cy="2189477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1CF2176-B823-A14C-A3DA-D3FE0EB85A82}"/>
                </a:ext>
              </a:extLst>
            </p:cNvPr>
            <p:cNvSpPr/>
            <p:nvPr/>
          </p:nvSpPr>
          <p:spPr>
            <a:xfrm>
              <a:off x="8885832" y="3255042"/>
              <a:ext cx="1260763" cy="632803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200" dirty="0">
                  <a:solidFill>
                    <a:schemeClr val="bg1"/>
                  </a:solidFill>
                </a:rPr>
                <a:t>Bins/Libs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FB0788E-BA42-5E4D-9A6B-3FEA2BCC1D7A}"/>
                </a:ext>
              </a:extLst>
            </p:cNvPr>
            <p:cNvSpPr/>
            <p:nvPr/>
          </p:nvSpPr>
          <p:spPr>
            <a:xfrm>
              <a:off x="8885832" y="2454334"/>
              <a:ext cx="1260763" cy="63280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200" dirty="0">
                  <a:solidFill>
                    <a:schemeClr val="bg1"/>
                  </a:solidFill>
                </a:rPr>
                <a:t>App B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6E2E0B5-4A0E-2044-A390-FDAEDC57353F}"/>
                </a:ext>
              </a:extLst>
            </p:cNvPr>
            <p:cNvSpPr/>
            <p:nvPr/>
          </p:nvSpPr>
          <p:spPr>
            <a:xfrm>
              <a:off x="8885832" y="1748598"/>
              <a:ext cx="1260763" cy="63280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200" dirty="0">
                  <a:solidFill>
                    <a:schemeClr val="bg1"/>
                  </a:solidFill>
                </a:rPr>
                <a:t>Container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80B9218-4B0F-A14B-918C-421667143613}"/>
                </a:ext>
              </a:extLst>
            </p:cNvPr>
            <p:cNvSpPr/>
            <p:nvPr/>
          </p:nvSpPr>
          <p:spPr>
            <a:xfrm>
              <a:off x="8842527" y="1712660"/>
              <a:ext cx="1338825" cy="2189477"/>
            </a:xfrm>
            <a:prstGeom prst="rect">
              <a:avLst/>
            </a:prstGeom>
            <a:noFill/>
            <a:ln w="50800"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962A8E53-1CBE-C140-9ED8-7B87D698C355}"/>
              </a:ext>
            </a:extLst>
          </p:cNvPr>
          <p:cNvSpPr/>
          <p:nvPr/>
        </p:nvSpPr>
        <p:spPr>
          <a:xfrm>
            <a:off x="9259452" y="1524000"/>
            <a:ext cx="1950316" cy="17526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 w="22225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9796FA9-69D0-A542-BCEC-FA87D0EB229A}"/>
              </a:ext>
            </a:extLst>
          </p:cNvPr>
          <p:cNvSpPr/>
          <p:nvPr/>
        </p:nvSpPr>
        <p:spPr>
          <a:xfrm>
            <a:off x="9271719" y="4498195"/>
            <a:ext cx="1950316" cy="17526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 w="22225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3" name="Multidocument 2">
            <a:extLst>
              <a:ext uri="{FF2B5EF4-FFF2-40B4-BE49-F238E27FC236}">
                <a16:creationId xmlns:a16="http://schemas.microsoft.com/office/drawing/2014/main" id="{A2A04C20-7092-1F43-8D9F-16E4B58BDDB0}"/>
              </a:ext>
            </a:extLst>
          </p:cNvPr>
          <p:cNvSpPr/>
          <p:nvPr/>
        </p:nvSpPr>
        <p:spPr>
          <a:xfrm>
            <a:off x="9664986" y="2275435"/>
            <a:ext cx="1163782" cy="730827"/>
          </a:xfrm>
          <a:prstGeom prst="flowChartMultidocumen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C8CA99A-53A8-1E43-BF08-0381C09FBC73}"/>
              </a:ext>
            </a:extLst>
          </p:cNvPr>
          <p:cNvSpPr txBox="1"/>
          <p:nvPr/>
        </p:nvSpPr>
        <p:spPr>
          <a:xfrm>
            <a:off x="9664986" y="1817978"/>
            <a:ext cx="1253536" cy="18466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Docker Registry</a:t>
            </a:r>
          </a:p>
        </p:txBody>
      </p:sp>
      <p:sp>
        <p:nvSpPr>
          <p:cNvPr id="28" name="Can 27">
            <a:extLst>
              <a:ext uri="{FF2B5EF4-FFF2-40B4-BE49-F238E27FC236}">
                <a16:creationId xmlns:a16="http://schemas.microsoft.com/office/drawing/2014/main" id="{98F05598-280A-5D42-911D-D5CE013E24E5}"/>
              </a:ext>
            </a:extLst>
          </p:cNvPr>
          <p:cNvSpPr/>
          <p:nvPr/>
        </p:nvSpPr>
        <p:spPr>
          <a:xfrm>
            <a:off x="9513453" y="5218659"/>
            <a:ext cx="1442313" cy="900545"/>
          </a:xfrm>
          <a:prstGeom prst="ca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C03B408-BA05-474E-B849-6B53324AB487}"/>
              </a:ext>
            </a:extLst>
          </p:cNvPr>
          <p:cNvSpPr txBox="1"/>
          <p:nvPr/>
        </p:nvSpPr>
        <p:spPr>
          <a:xfrm>
            <a:off x="9620109" y="4767357"/>
            <a:ext cx="1253536" cy="18466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Version Control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0ECC095-6E6A-BE4B-A88F-0B66BD8803C7}"/>
              </a:ext>
            </a:extLst>
          </p:cNvPr>
          <p:cNvSpPr txBox="1"/>
          <p:nvPr/>
        </p:nvSpPr>
        <p:spPr>
          <a:xfrm>
            <a:off x="9570597" y="5522422"/>
            <a:ext cx="1442313" cy="18466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Docker File for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429E134-12F2-EF41-860A-5ACFD5D4B6E6}"/>
              </a:ext>
            </a:extLst>
          </p:cNvPr>
          <p:cNvSpPr txBox="1"/>
          <p:nvPr/>
        </p:nvSpPr>
        <p:spPr>
          <a:xfrm>
            <a:off x="9570597" y="5819239"/>
            <a:ext cx="1442313" cy="18466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Docker File for B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C1C3D7D-047D-F141-A016-C548543DFC27}"/>
              </a:ext>
            </a:extLst>
          </p:cNvPr>
          <p:cNvCxnSpPr>
            <a:stCxn id="26" idx="1"/>
            <a:endCxn id="7" idx="3"/>
          </p:cNvCxnSpPr>
          <p:nvPr/>
        </p:nvCxnSpPr>
        <p:spPr bwMode="gray">
          <a:xfrm flipH="1" flipV="1">
            <a:off x="8118764" y="4315523"/>
            <a:ext cx="1152955" cy="1058972"/>
          </a:xfrm>
          <a:prstGeom prst="straightConnector1">
            <a:avLst/>
          </a:prstGeom>
          <a:ln w="25400">
            <a:solidFill>
              <a:schemeClr val="accent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ABC2907-9D9B-7041-B7CE-D6852F9D1387}"/>
              </a:ext>
            </a:extLst>
          </p:cNvPr>
          <p:cNvCxnSpPr>
            <a:cxnSpLocks/>
            <a:endCxn id="24" idx="1"/>
          </p:cNvCxnSpPr>
          <p:nvPr/>
        </p:nvCxnSpPr>
        <p:spPr bwMode="gray">
          <a:xfrm flipV="1">
            <a:off x="8118764" y="2400300"/>
            <a:ext cx="1140688" cy="1803317"/>
          </a:xfrm>
          <a:prstGeom prst="straightConnector1">
            <a:avLst/>
          </a:prstGeom>
          <a:ln w="25400">
            <a:solidFill>
              <a:schemeClr val="accent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17E838B-DFF7-0245-830A-D9ECF8C0189B}"/>
              </a:ext>
            </a:extLst>
          </p:cNvPr>
          <p:cNvCxnSpPr>
            <a:cxnSpLocks/>
          </p:cNvCxnSpPr>
          <p:nvPr/>
        </p:nvCxnSpPr>
        <p:spPr bwMode="gray">
          <a:xfrm flipH="1" flipV="1">
            <a:off x="5397075" y="3292413"/>
            <a:ext cx="557620" cy="449514"/>
          </a:xfrm>
          <a:prstGeom prst="straightConnector1">
            <a:avLst/>
          </a:prstGeom>
          <a:ln w="25400">
            <a:solidFill>
              <a:schemeClr val="accent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78E6F44-B696-F744-A94F-ED38FB7C8DCF}"/>
              </a:ext>
            </a:extLst>
          </p:cNvPr>
          <p:cNvCxnSpPr>
            <a:cxnSpLocks/>
          </p:cNvCxnSpPr>
          <p:nvPr/>
        </p:nvCxnSpPr>
        <p:spPr bwMode="gray">
          <a:xfrm flipV="1">
            <a:off x="6541816" y="3260524"/>
            <a:ext cx="550857" cy="481403"/>
          </a:xfrm>
          <a:prstGeom prst="straightConnector1">
            <a:avLst/>
          </a:prstGeom>
          <a:ln w="25400">
            <a:solidFill>
              <a:schemeClr val="accent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0B9F6663-18B0-8841-AE59-926AF69F891C}"/>
              </a:ext>
            </a:extLst>
          </p:cNvPr>
          <p:cNvSpPr/>
          <p:nvPr/>
        </p:nvSpPr>
        <p:spPr>
          <a:xfrm>
            <a:off x="8711872" y="4506022"/>
            <a:ext cx="327302" cy="29457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BEDC327B-34A1-174C-9D16-58971611DE18}"/>
              </a:ext>
            </a:extLst>
          </p:cNvPr>
          <p:cNvSpPr/>
          <p:nvPr/>
        </p:nvSpPr>
        <p:spPr>
          <a:xfrm>
            <a:off x="8693454" y="3353936"/>
            <a:ext cx="327302" cy="29457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E90A0EFC-754F-BD4F-8D03-2D5974E210A1}"/>
              </a:ext>
            </a:extLst>
          </p:cNvPr>
          <p:cNvSpPr/>
          <p:nvPr/>
        </p:nvSpPr>
        <p:spPr>
          <a:xfrm>
            <a:off x="6091653" y="3525163"/>
            <a:ext cx="327302" cy="29457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25304A5C-E5BD-C843-8992-73433BDDE5EE}"/>
              </a:ext>
            </a:extLst>
          </p:cNvPr>
          <p:cNvSpPr/>
          <p:nvPr/>
        </p:nvSpPr>
        <p:spPr>
          <a:xfrm>
            <a:off x="2214879" y="3671008"/>
            <a:ext cx="327302" cy="29457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F8D0BD2-A4C4-AD42-8E9D-43D4BB4174B5}"/>
              </a:ext>
            </a:extLst>
          </p:cNvPr>
          <p:cNvSpPr txBox="1"/>
          <p:nvPr/>
        </p:nvSpPr>
        <p:spPr>
          <a:xfrm>
            <a:off x="5440902" y="3824610"/>
            <a:ext cx="2004683" cy="18466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Start instance of image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21B9BEB-8B4D-DB41-89CD-8D4A9990F14E}"/>
              </a:ext>
            </a:extLst>
          </p:cNvPr>
          <p:cNvCxnSpPr>
            <a:cxnSpLocks/>
            <a:endCxn id="7" idx="1"/>
          </p:cNvCxnSpPr>
          <p:nvPr/>
        </p:nvCxnSpPr>
        <p:spPr bwMode="gray">
          <a:xfrm>
            <a:off x="2235022" y="4315523"/>
            <a:ext cx="2129160" cy="0"/>
          </a:xfrm>
          <a:prstGeom prst="straightConnector1">
            <a:avLst/>
          </a:prstGeom>
          <a:ln w="25400">
            <a:solidFill>
              <a:schemeClr val="accent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D29EF25E-14DE-2641-A7D9-BEDA0A63EA16}"/>
              </a:ext>
            </a:extLst>
          </p:cNvPr>
          <p:cNvSpPr txBox="1"/>
          <p:nvPr/>
        </p:nvSpPr>
        <p:spPr>
          <a:xfrm>
            <a:off x="8435927" y="2546454"/>
            <a:ext cx="643319" cy="369332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200" dirty="0">
                <a:solidFill>
                  <a:schemeClr val="tx2"/>
                </a:solidFill>
              </a:rPr>
              <a:t>Push Image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2D7C128-70F9-1D40-B619-9B668D7D3B1A}"/>
              </a:ext>
            </a:extLst>
          </p:cNvPr>
          <p:cNvSpPr txBox="1"/>
          <p:nvPr/>
        </p:nvSpPr>
        <p:spPr>
          <a:xfrm>
            <a:off x="8480936" y="5190449"/>
            <a:ext cx="643319" cy="369332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200" dirty="0">
                <a:solidFill>
                  <a:schemeClr val="tx2"/>
                </a:solidFill>
              </a:rPr>
              <a:t>Build Image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70FAED3A-5F90-BE45-A492-432CD59C7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832" y="1806726"/>
            <a:ext cx="941475" cy="909561"/>
          </a:xfrm>
          <a:prstGeom prst="rect">
            <a:avLst/>
          </a:prstGeom>
        </p:spPr>
      </p:pic>
      <p:sp>
        <p:nvSpPr>
          <p:cNvPr id="4096" name="TextBox 4095">
            <a:extLst>
              <a:ext uri="{FF2B5EF4-FFF2-40B4-BE49-F238E27FC236}">
                <a16:creationId xmlns:a16="http://schemas.microsoft.com/office/drawing/2014/main" id="{9F2C1F6E-DEA6-2B45-BEFB-282BD8278473}"/>
              </a:ext>
            </a:extLst>
          </p:cNvPr>
          <p:cNvSpPr txBox="1"/>
          <p:nvPr/>
        </p:nvSpPr>
        <p:spPr>
          <a:xfrm>
            <a:off x="1072184" y="1508054"/>
            <a:ext cx="888773" cy="18466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/>
              <a:t>Users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645AE41-5B76-A046-8D6A-CDBD412A6F45}"/>
              </a:ext>
            </a:extLst>
          </p:cNvPr>
          <p:cNvGrpSpPr/>
          <p:nvPr/>
        </p:nvGrpSpPr>
        <p:grpSpPr>
          <a:xfrm>
            <a:off x="565145" y="3772469"/>
            <a:ext cx="1932437" cy="1087221"/>
            <a:chOff x="4106335" y="1947333"/>
            <a:chExt cx="1932437" cy="1087221"/>
          </a:xfrm>
        </p:grpSpPr>
        <p:sp>
          <p:nvSpPr>
            <p:cNvPr id="68" name="Rectangle: Rounded Corners 132">
              <a:extLst>
                <a:ext uri="{FF2B5EF4-FFF2-40B4-BE49-F238E27FC236}">
                  <a16:creationId xmlns:a16="http://schemas.microsoft.com/office/drawing/2014/main" id="{B9143E32-10D0-3840-907F-E0C93DC987D4}"/>
                </a:ext>
              </a:extLst>
            </p:cNvPr>
            <p:cNvSpPr/>
            <p:nvPr/>
          </p:nvSpPr>
          <p:spPr>
            <a:xfrm>
              <a:off x="4419600" y="2010860"/>
              <a:ext cx="1247775" cy="703765"/>
            </a:xfrm>
            <a:prstGeom prst="roundRect">
              <a:avLst>
                <a:gd name="adj" fmla="val 1071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bg1"/>
                  </a:solidFill>
                </a:rPr>
                <a:t>Place screenshot </a:t>
              </a:r>
              <a:br>
                <a:rPr lang="en-US" sz="1050" dirty="0">
                  <a:solidFill>
                    <a:schemeClr val="bg1"/>
                  </a:solidFill>
                </a:rPr>
              </a:br>
              <a:r>
                <a:rPr lang="en-US" sz="1050" dirty="0">
                  <a:solidFill>
                    <a:schemeClr val="bg1"/>
                  </a:solidFill>
                </a:rPr>
                <a:t>here</a:t>
              </a:r>
            </a:p>
          </p:txBody>
        </p:sp>
        <p:pic>
          <p:nvPicPr>
            <p:cNvPr id="69" name="Picture 68" descr="A screen shot of an open computer&#10;&#10;Description automatically generated">
              <a:extLst>
                <a:ext uri="{FF2B5EF4-FFF2-40B4-BE49-F238E27FC236}">
                  <a16:creationId xmlns:a16="http://schemas.microsoft.com/office/drawing/2014/main" id="{61B148A6-0BB6-324F-9A50-BBB4E0DB7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106335" y="1947333"/>
              <a:ext cx="1932437" cy="1087221"/>
            </a:xfrm>
            <a:prstGeom prst="rect">
              <a:avLst/>
            </a:prstGeom>
          </p:spPr>
        </p:pic>
      </p:grp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118FEF35-4E85-D44D-B10D-67F532389731}"/>
              </a:ext>
            </a:extLst>
          </p:cNvPr>
          <p:cNvCxnSpPr>
            <a:cxnSpLocks/>
            <a:stCxn id="56" idx="2"/>
            <a:endCxn id="69" idx="0"/>
          </p:cNvCxnSpPr>
          <p:nvPr/>
        </p:nvCxnSpPr>
        <p:spPr bwMode="gray">
          <a:xfrm>
            <a:off x="1516570" y="2716287"/>
            <a:ext cx="14794" cy="1056182"/>
          </a:xfrm>
          <a:prstGeom prst="straightConnector1">
            <a:avLst/>
          </a:prstGeom>
          <a:ln w="25400">
            <a:solidFill>
              <a:schemeClr val="accent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02" name="Rectangle 4101">
            <a:extLst>
              <a:ext uri="{FF2B5EF4-FFF2-40B4-BE49-F238E27FC236}">
                <a16:creationId xmlns:a16="http://schemas.microsoft.com/office/drawing/2014/main" id="{F336BB0F-F52A-5142-8350-3D95BB2F3206}"/>
              </a:ext>
            </a:extLst>
          </p:cNvPr>
          <p:cNvSpPr/>
          <p:nvPr/>
        </p:nvSpPr>
        <p:spPr>
          <a:xfrm>
            <a:off x="878410" y="3818297"/>
            <a:ext cx="1247775" cy="72146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Docker Client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F4864D-9980-DA40-9BA2-2596960284C2}"/>
              </a:ext>
            </a:extLst>
          </p:cNvPr>
          <p:cNvSpPr txBox="1"/>
          <p:nvPr/>
        </p:nvSpPr>
        <p:spPr>
          <a:xfrm>
            <a:off x="2878724" y="3972656"/>
            <a:ext cx="689548" cy="18466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200" dirty="0"/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3845717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80ACDB2-3B67-4B4F-B41F-AB285F028288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fontAlgn="ctr"/>
            <a:r>
              <a:rPr lang="en-US" dirty="0"/>
              <a:t>docker build {creates an image}</a:t>
            </a:r>
          </a:p>
          <a:p>
            <a:pPr fontAlgn="ctr"/>
            <a:r>
              <a:rPr lang="en-US" dirty="0"/>
              <a:t>docker images {list images (and their repository)}</a:t>
            </a:r>
          </a:p>
          <a:p>
            <a:pPr fontAlgn="ctr"/>
            <a:r>
              <a:rPr lang="en-US" dirty="0"/>
              <a:t>docker run (-d daemon mode)</a:t>
            </a:r>
          </a:p>
          <a:p>
            <a:pPr fontAlgn="ctr"/>
            <a:r>
              <a:rPr lang="en-US" dirty="0"/>
              <a:t>docker </a:t>
            </a:r>
            <a:r>
              <a:rPr lang="en-US" dirty="0" err="1"/>
              <a:t>ps</a:t>
            </a:r>
            <a:r>
              <a:rPr lang="en-US" dirty="0"/>
              <a:t> {see running containers} / docker </a:t>
            </a:r>
            <a:r>
              <a:rPr lang="en-US" dirty="0" err="1"/>
              <a:t>ps</a:t>
            </a:r>
            <a:r>
              <a:rPr lang="en-US" dirty="0"/>
              <a:t> -a [see running and stopped containers}</a:t>
            </a:r>
          </a:p>
          <a:p>
            <a:pPr fontAlgn="ctr"/>
            <a:r>
              <a:rPr lang="en-US" dirty="0"/>
              <a:t>docker stop/start {stop allows you to later restart the container}</a:t>
            </a:r>
          </a:p>
          <a:p>
            <a:pPr fontAlgn="ctr"/>
            <a:r>
              <a:rPr lang="en-US" dirty="0"/>
              <a:t>docker exec {run a </a:t>
            </a:r>
            <a:r>
              <a:rPr lang="en-US" dirty="0" err="1"/>
              <a:t>cmd</a:t>
            </a:r>
            <a:r>
              <a:rPr lang="en-US" dirty="0"/>
              <a:t> in a running container}</a:t>
            </a:r>
          </a:p>
          <a:p>
            <a:pPr fontAlgn="ctr"/>
            <a:r>
              <a:rPr lang="en-US" dirty="0"/>
              <a:t>docker push/pull </a:t>
            </a:r>
          </a:p>
          <a:p>
            <a:pPr fontAlgn="ctr"/>
            <a:r>
              <a:rPr lang="en-US" dirty="0"/>
              <a:t>docker rm {remove the container completely}</a:t>
            </a:r>
          </a:p>
          <a:p>
            <a:pPr fontAlgn="ctr"/>
            <a:r>
              <a:rPr lang="en-US" dirty="0"/>
              <a:t>docker </a:t>
            </a:r>
            <a:r>
              <a:rPr lang="en-US" dirty="0" err="1"/>
              <a:t>rmi</a:t>
            </a:r>
            <a:r>
              <a:rPr lang="en-US" dirty="0"/>
              <a:t> {remove the image}</a:t>
            </a:r>
          </a:p>
          <a:p>
            <a:r>
              <a:rPr lang="en-US" dirty="0"/>
              <a:t> 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0EACAD6-D572-154C-94F5-C58DA5FE6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Docker Commands</a:t>
            </a:r>
          </a:p>
        </p:txBody>
      </p:sp>
    </p:spTree>
    <p:extLst>
      <p:ext uri="{BB962C8B-B14F-4D97-AF65-F5344CB8AC3E}">
        <p14:creationId xmlns:p14="http://schemas.microsoft.com/office/powerpoint/2010/main" val="2872396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17E7166-4CB5-DD4E-B7E9-214B1C3AC901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docker kill $(docker </a:t>
            </a:r>
            <a:r>
              <a:rPr lang="en-US" dirty="0" err="1"/>
              <a:t>ps</a:t>
            </a:r>
            <a:r>
              <a:rPr lang="en-US" dirty="0"/>
              <a:t> -q) {kill all running containers}</a:t>
            </a:r>
          </a:p>
          <a:p>
            <a:pPr>
              <a:buNone/>
            </a:pPr>
            <a:r>
              <a:rPr lang="en-US" dirty="0"/>
              <a:t>docker rm $(docker </a:t>
            </a:r>
            <a:r>
              <a:rPr lang="en-US" dirty="0" err="1"/>
              <a:t>ps</a:t>
            </a:r>
            <a:r>
              <a:rPr lang="en-US" dirty="0"/>
              <a:t> -a -q) {delete all stopped containers}</a:t>
            </a:r>
          </a:p>
          <a:p>
            <a:pPr>
              <a:buNone/>
            </a:pPr>
            <a:r>
              <a:rPr lang="en-US" dirty="0"/>
              <a:t>docker </a:t>
            </a:r>
            <a:r>
              <a:rPr lang="en-US" dirty="0" err="1"/>
              <a:t>rmi</a:t>
            </a:r>
            <a:r>
              <a:rPr lang="en-US" dirty="0"/>
              <a:t> $(docker images -q) docker </a:t>
            </a:r>
            <a:r>
              <a:rPr lang="en-US" dirty="0" err="1"/>
              <a:t>rmi</a:t>
            </a:r>
            <a:r>
              <a:rPr lang="en-US" dirty="0"/>
              <a:t> $(docker images -q) {delete all images}</a:t>
            </a:r>
          </a:p>
          <a:p>
            <a:pPr>
              <a:buNone/>
            </a:pPr>
            <a:r>
              <a:rPr lang="en-US" dirty="0"/>
              <a:t>docker logs &lt;container-ID&gt;dock</a:t>
            </a:r>
          </a:p>
          <a:p>
            <a:endParaRPr lang="en-US" dirty="0"/>
          </a:p>
          <a:p>
            <a:pPr>
              <a:buNone/>
            </a:pPr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52F9E7-2765-B945-9665-A3B9969ACB86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DA341AD-9741-D44B-987A-5429ADAA3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Useful Docker Commands</a:t>
            </a:r>
          </a:p>
        </p:txBody>
      </p:sp>
    </p:spTree>
    <p:extLst>
      <p:ext uri="{BB962C8B-B14F-4D97-AF65-F5344CB8AC3E}">
        <p14:creationId xmlns:p14="http://schemas.microsoft.com/office/powerpoint/2010/main" val="868473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91C3B-42C5-FA4E-AA3F-F71F6D7C0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Compose</a:t>
            </a:r>
          </a:p>
        </p:txBody>
      </p:sp>
      <p:pic>
        <p:nvPicPr>
          <p:cNvPr id="5122" name="Picture 2" descr="Docker Compose ">
            <a:extLst>
              <a:ext uri="{FF2B5EF4-FFF2-40B4-BE49-F238E27FC236}">
                <a16:creationId xmlns:a16="http://schemas.microsoft.com/office/drawing/2014/main" id="{1E16F572-60DB-5E42-BCAA-AE379117AD3C}"/>
              </a:ext>
            </a:extLst>
          </p:cNvPr>
          <p:cNvPicPr>
            <a:picLocks noGrp="1" noChangeAspect="1" noChangeArrowheads="1"/>
          </p:cNvPicPr>
          <p:nvPr>
            <p:ph sz="quarter" idx="19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1884" y="986014"/>
            <a:ext cx="4079047" cy="4246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6BC3878-4EB7-714E-817A-6D46C0109F7F}"/>
              </a:ext>
            </a:extLst>
          </p:cNvPr>
          <p:cNvSpPr/>
          <p:nvPr/>
        </p:nvSpPr>
        <p:spPr>
          <a:xfrm>
            <a:off x="80129" y="1105934"/>
            <a:ext cx="6014283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650" indent="-285750" fontAlgn="ctr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Tool for defining and running multi-container docker applications</a:t>
            </a:r>
          </a:p>
          <a:p>
            <a:pPr marL="628650" indent="-285750" font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/>
              </a:solidFill>
            </a:endParaRPr>
          </a:p>
          <a:p>
            <a:pPr marL="628650" indent="-285750" fontAlgn="ctr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Manages the application life cycle</a:t>
            </a:r>
          </a:p>
          <a:p>
            <a:pPr marL="628650" indent="-285750" font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/>
              </a:solidFill>
            </a:endParaRPr>
          </a:p>
          <a:p>
            <a:pPr marL="628650" indent="-285750" fontAlgn="ctr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Start, stop, rebuild services</a:t>
            </a:r>
          </a:p>
          <a:p>
            <a:pPr marL="628650" indent="-285750" font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/>
              </a:solidFill>
            </a:endParaRPr>
          </a:p>
          <a:p>
            <a:pPr marL="628650" indent="-285750" fontAlgn="ctr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View the status of running services</a:t>
            </a:r>
          </a:p>
          <a:p>
            <a:pPr marL="628650" indent="-285750" font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/>
              </a:solidFill>
            </a:endParaRPr>
          </a:p>
          <a:p>
            <a:pPr marL="628650" indent="-285750" fontAlgn="ctr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Stream the log output of running services</a:t>
            </a:r>
          </a:p>
          <a:p>
            <a:pPr marL="628650" indent="-285750" font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/>
              </a:solidFill>
            </a:endParaRPr>
          </a:p>
          <a:p>
            <a:pPr marL="628650" indent="-285750" fontAlgn="ctr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Run a one off command</a:t>
            </a: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tx2"/>
                </a:solidFill>
              </a:rPr>
              <a:t> </a:t>
            </a:r>
          </a:p>
          <a:p>
            <a:pPr marL="628650" indent="-285750" fontAlgn="ctr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Build several images at once, start several containers</a:t>
            </a:r>
          </a:p>
        </p:txBody>
      </p:sp>
    </p:spTree>
    <p:extLst>
      <p:ext uri="{BB962C8B-B14F-4D97-AF65-F5344CB8AC3E}">
        <p14:creationId xmlns:p14="http://schemas.microsoft.com/office/powerpoint/2010/main" val="1729149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A5F8218-ED1C-9A45-BF79-9A9EF4BD6E9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79809" y="1015584"/>
            <a:ext cx="6713685" cy="4572000"/>
          </a:xfrm>
        </p:spPr>
        <p:txBody>
          <a:bodyPr/>
          <a:lstStyle/>
          <a:p>
            <a:pPr fontAlgn="ctr"/>
            <a:r>
              <a:rPr lang="en-US" dirty="0"/>
              <a:t>Bridge</a:t>
            </a:r>
          </a:p>
          <a:p>
            <a:pPr lvl="1" fontAlgn="ctr"/>
            <a:r>
              <a:rPr lang="en-US" dirty="0"/>
              <a:t>default, used in standalone container</a:t>
            </a:r>
          </a:p>
          <a:p>
            <a:pPr fontAlgn="ctr"/>
            <a:r>
              <a:rPr lang="en-US" dirty="0"/>
              <a:t>Host</a:t>
            </a:r>
          </a:p>
          <a:p>
            <a:pPr lvl="1" fontAlgn="ctr"/>
            <a:r>
              <a:rPr lang="en-US" dirty="0"/>
              <a:t>swarm, remove network isolation between container and docker host</a:t>
            </a:r>
          </a:p>
          <a:p>
            <a:pPr fontAlgn="ctr"/>
            <a:r>
              <a:rPr lang="en-US" dirty="0"/>
              <a:t>Overlay</a:t>
            </a:r>
          </a:p>
          <a:p>
            <a:pPr lvl="1" fontAlgn="ctr"/>
            <a:r>
              <a:rPr lang="en-US" dirty="0"/>
              <a:t>Overlay networks connect multiple Docker daemons together and enable swarm services to communicate with each other</a:t>
            </a:r>
          </a:p>
          <a:p>
            <a:pPr fontAlgn="ctr"/>
            <a:r>
              <a:rPr lang="en-US" dirty="0" err="1"/>
              <a:t>Macvlan</a:t>
            </a:r>
            <a:endParaRPr lang="en-US" dirty="0"/>
          </a:p>
          <a:p>
            <a:pPr lvl="1" fontAlgn="ctr"/>
            <a:r>
              <a:rPr lang="en-US" dirty="0"/>
              <a:t>allow you to assign a MAC address to a container, making it appear as a physical device on your network</a:t>
            </a:r>
          </a:p>
          <a:p>
            <a:pPr fontAlgn="ctr"/>
            <a:r>
              <a:rPr lang="en-US" dirty="0"/>
              <a:t>None</a:t>
            </a:r>
          </a:p>
          <a:p>
            <a:pPr lvl="1" fontAlgn="ctr"/>
            <a:r>
              <a:rPr lang="en-US" dirty="0"/>
              <a:t>disable all networking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E676CEE-2E14-0544-A730-4D4A3A5EC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Networks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AA7305-BFC2-EE40-9D13-CA99DB71AD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6133" y="1196976"/>
            <a:ext cx="2828923" cy="18287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75090C-5359-874D-B525-915125C9FC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5936" y="3429000"/>
            <a:ext cx="30734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453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85659DF-3077-A543-A60B-FF1EF272251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79809" y="1330378"/>
            <a:ext cx="5477907" cy="4572000"/>
          </a:xfrm>
        </p:spPr>
        <p:txBody>
          <a:bodyPr/>
          <a:lstStyle/>
          <a:p>
            <a:pPr fontAlgn="ctr"/>
            <a:r>
              <a:rPr lang="en-US" dirty="0"/>
              <a:t>Means of persistent storage</a:t>
            </a:r>
          </a:p>
          <a:p>
            <a:pPr lvl="1" fontAlgn="ctr"/>
            <a:r>
              <a:rPr lang="en-US" dirty="0"/>
              <a:t>Otherwise everything we did goes away</a:t>
            </a:r>
          </a:p>
          <a:p>
            <a:pPr fontAlgn="ctr"/>
            <a:r>
              <a:rPr lang="en-US" dirty="0"/>
              <a:t>Typical persistent data</a:t>
            </a:r>
          </a:p>
          <a:p>
            <a:pPr lvl="1" fontAlgn="ctr"/>
            <a:r>
              <a:rPr lang="en-US" dirty="0"/>
              <a:t>Log files, databases, JSON files</a:t>
            </a:r>
          </a:p>
          <a:p>
            <a:pPr fontAlgn="ctr"/>
            <a:r>
              <a:rPr lang="en-US" dirty="0"/>
              <a:t>Basic commands</a:t>
            </a:r>
          </a:p>
          <a:p>
            <a:pPr lvl="1" fontAlgn="ctr"/>
            <a:r>
              <a:rPr lang="en-US" dirty="0"/>
              <a:t>docker volume create</a:t>
            </a:r>
          </a:p>
          <a:p>
            <a:pPr lvl="1" fontAlgn="ctr"/>
            <a:r>
              <a:rPr lang="en-US" dirty="0"/>
              <a:t>docker volume ls</a:t>
            </a:r>
          </a:p>
          <a:p>
            <a:pPr lvl="1" fontAlgn="ctr"/>
            <a:r>
              <a:rPr lang="en-US" dirty="0"/>
              <a:t>docker volume prune</a:t>
            </a:r>
          </a:p>
          <a:p>
            <a:pPr lvl="1" fontAlgn="ctr"/>
            <a:r>
              <a:rPr lang="en-US" dirty="0"/>
              <a:t>docker volume </a:t>
            </a:r>
            <a:r>
              <a:rPr lang="en-US" dirty="0" err="1"/>
              <a:t>rm</a:t>
            </a:r>
            <a:endParaRPr lang="en-US" dirty="0"/>
          </a:p>
          <a:p>
            <a:pPr lvl="1" fontAlgn="ctr"/>
            <a:r>
              <a:rPr lang="en-US" dirty="0"/>
              <a:t>docker inspect [name of volume]</a:t>
            </a:r>
          </a:p>
          <a:p>
            <a:pPr lvl="1" fontAlgn="ctr"/>
            <a:r>
              <a:rPr lang="en-US" dirty="0"/>
              <a:t>attach a volume to a container</a:t>
            </a:r>
          </a:p>
          <a:p>
            <a:pPr lvl="2" fontAlgn="ctr"/>
            <a:r>
              <a:rPr lang="en-US" dirty="0"/>
              <a:t>docker run -d -p 8000:3000 --name my-container --volume my-volume:/xxx/</a:t>
            </a:r>
            <a:r>
              <a:rPr lang="en-US" dirty="0" err="1"/>
              <a:t>yyy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5409C3A-B1FF-3146-A17E-010E961CA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Storage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B8267D-D374-134C-8326-49BD340C8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12" y="1600200"/>
            <a:ext cx="5405136" cy="343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264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1D9D8B3-A20E-0E44-A568-03F8F168B2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79809" y="1143000"/>
            <a:ext cx="7381083" cy="4572000"/>
          </a:xfrm>
        </p:spPr>
        <p:txBody>
          <a:bodyPr/>
          <a:lstStyle/>
          <a:p>
            <a:r>
              <a:rPr lang="en-US" dirty="0"/>
              <a:t>Out-of-process extensions that add capabilities to the docker engine</a:t>
            </a:r>
          </a:p>
          <a:p>
            <a:r>
              <a:rPr lang="en-US" dirty="0"/>
              <a:t>Run on the same or different host as the docker engine</a:t>
            </a:r>
          </a:p>
          <a:p>
            <a:r>
              <a:rPr lang="en-US" dirty="0"/>
              <a:t>Registers itself with Docker</a:t>
            </a:r>
          </a:p>
          <a:p>
            <a:r>
              <a:rPr lang="en-US" dirty="0"/>
              <a:t>Can run inside or outside containers (running outside is recommended)</a:t>
            </a:r>
          </a:p>
          <a:p>
            <a:r>
              <a:rPr lang="en-US" dirty="0"/>
              <a:t>Docker Plugin API</a:t>
            </a:r>
          </a:p>
          <a:p>
            <a:pPr lvl="1"/>
            <a:r>
              <a:rPr lang="en-US" dirty="0">
                <a:hlinkClick r:id="rId3"/>
              </a:rPr>
              <a:t>https://docs.docker.com/engine/extend/plugin_api/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IPAM</a:t>
            </a:r>
          </a:p>
          <a:p>
            <a:pPr lvl="1"/>
            <a:r>
              <a:rPr lang="en-US" dirty="0"/>
              <a:t>Network drivers</a:t>
            </a:r>
          </a:p>
          <a:p>
            <a:pPr lvl="1"/>
            <a:r>
              <a:rPr lang="en-US" dirty="0"/>
              <a:t>Authorization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E555AFB-6547-AF4D-9908-A75DE26D3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Plugins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89AA3A-1312-7A4D-8754-895C7665A086}"/>
              </a:ext>
            </a:extLst>
          </p:cNvPr>
          <p:cNvSpPr/>
          <p:nvPr/>
        </p:nvSpPr>
        <p:spPr>
          <a:xfrm>
            <a:off x="7551221" y="1073727"/>
            <a:ext cx="4057795" cy="4710545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 w="22225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BD17918-9194-D840-848A-05FF0CC9EFA7}"/>
              </a:ext>
            </a:extLst>
          </p:cNvPr>
          <p:cNvSpPr/>
          <p:nvPr/>
        </p:nvSpPr>
        <p:spPr>
          <a:xfrm>
            <a:off x="7824866" y="1798819"/>
            <a:ext cx="1643897" cy="248836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8ABD23F-8923-4547-B19F-E5062555870D}"/>
              </a:ext>
            </a:extLst>
          </p:cNvPr>
          <p:cNvGrpSpPr/>
          <p:nvPr/>
        </p:nvGrpSpPr>
        <p:grpSpPr>
          <a:xfrm>
            <a:off x="8093866" y="2394182"/>
            <a:ext cx="1105896" cy="1602488"/>
            <a:chOff x="8842527" y="1712660"/>
            <a:chExt cx="1338825" cy="2189477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6F582BB-4571-4845-81FF-F88902D0CEED}"/>
                </a:ext>
              </a:extLst>
            </p:cNvPr>
            <p:cNvSpPr/>
            <p:nvPr/>
          </p:nvSpPr>
          <p:spPr>
            <a:xfrm>
              <a:off x="8885832" y="3255042"/>
              <a:ext cx="1260763" cy="632803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200" dirty="0">
                  <a:solidFill>
                    <a:schemeClr val="bg1"/>
                  </a:solidFill>
                </a:rPr>
                <a:t>Bins/Libs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644E0B9-4899-E444-80DE-453A0E8F1A6B}"/>
                </a:ext>
              </a:extLst>
            </p:cNvPr>
            <p:cNvSpPr/>
            <p:nvPr/>
          </p:nvSpPr>
          <p:spPr>
            <a:xfrm>
              <a:off x="8885832" y="2454334"/>
              <a:ext cx="1260763" cy="63280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200" dirty="0">
                  <a:solidFill>
                    <a:schemeClr val="bg1"/>
                  </a:solidFill>
                </a:rPr>
                <a:t>App 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D32B5F6-B9ED-DC42-BA4E-C643B9990584}"/>
                </a:ext>
              </a:extLst>
            </p:cNvPr>
            <p:cNvSpPr/>
            <p:nvPr/>
          </p:nvSpPr>
          <p:spPr>
            <a:xfrm>
              <a:off x="8885832" y="1748598"/>
              <a:ext cx="1260763" cy="63280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200" dirty="0">
                  <a:solidFill>
                    <a:schemeClr val="bg1"/>
                  </a:solidFill>
                </a:rPr>
                <a:t>Container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8FB08B8-D2F1-044C-A86F-F74FFD056DEB}"/>
                </a:ext>
              </a:extLst>
            </p:cNvPr>
            <p:cNvSpPr/>
            <p:nvPr/>
          </p:nvSpPr>
          <p:spPr>
            <a:xfrm>
              <a:off x="8842527" y="1712660"/>
              <a:ext cx="1338825" cy="2189477"/>
            </a:xfrm>
            <a:prstGeom prst="rect">
              <a:avLst/>
            </a:prstGeom>
            <a:noFill/>
            <a:ln w="50800"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96C576B9-6A35-2841-BBB8-229D2A83D388}"/>
              </a:ext>
            </a:extLst>
          </p:cNvPr>
          <p:cNvSpPr txBox="1"/>
          <p:nvPr/>
        </p:nvSpPr>
        <p:spPr>
          <a:xfrm>
            <a:off x="8093866" y="1948721"/>
            <a:ext cx="1105896" cy="18466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Docker Engine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A7417A8-0EC3-D94B-B188-3FA3CB75B144}"/>
              </a:ext>
            </a:extLst>
          </p:cNvPr>
          <p:cNvSpPr/>
          <p:nvPr/>
        </p:nvSpPr>
        <p:spPr>
          <a:xfrm>
            <a:off x="9811866" y="2967367"/>
            <a:ext cx="1454046" cy="70333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IPAM Plugin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6DA3757-62E7-384E-B455-69B4BE8F926D}"/>
              </a:ext>
            </a:extLst>
          </p:cNvPr>
          <p:cNvSpPr/>
          <p:nvPr/>
        </p:nvSpPr>
        <p:spPr>
          <a:xfrm>
            <a:off x="9753551" y="4559508"/>
            <a:ext cx="1454046" cy="703339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IPAM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3BC775-07D5-6A4D-ADF6-5AE8CBAF3B72}"/>
              </a:ext>
            </a:extLst>
          </p:cNvPr>
          <p:cNvCxnSpPr>
            <a:endCxn id="13" idx="1"/>
          </p:cNvCxnSpPr>
          <p:nvPr/>
        </p:nvCxnSpPr>
        <p:spPr bwMode="gray">
          <a:xfrm>
            <a:off x="9468763" y="3195426"/>
            <a:ext cx="343103" cy="123611"/>
          </a:xfrm>
          <a:prstGeom prst="straightConnector1">
            <a:avLst/>
          </a:prstGeom>
          <a:ln w="25400">
            <a:solidFill>
              <a:schemeClr val="tx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6B81060-49ED-244F-BB69-D260D783E76E}"/>
              </a:ext>
            </a:extLst>
          </p:cNvPr>
          <p:cNvCxnSpPr/>
          <p:nvPr/>
        </p:nvCxnSpPr>
        <p:spPr bwMode="gray">
          <a:xfrm>
            <a:off x="10480574" y="3670706"/>
            <a:ext cx="0" cy="888802"/>
          </a:xfrm>
          <a:prstGeom prst="straightConnector1">
            <a:avLst/>
          </a:prstGeom>
          <a:ln w="25400">
            <a:solidFill>
              <a:schemeClr val="tx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9032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D0DB468-042D-EE46-9BC7-7E809AE0F1A1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Orchestration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5E5401-154C-4B46-AB5D-A0C910BDF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Swarm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608FD50-F12D-D34A-BB23-D3D96144F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0634" y="811830"/>
            <a:ext cx="7165904" cy="54030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AA9088F-03EF-B346-A7C6-4641B05C2865}"/>
              </a:ext>
            </a:extLst>
          </p:cNvPr>
          <p:cNvSpPr txBox="1"/>
          <p:nvPr/>
        </p:nvSpPr>
        <p:spPr>
          <a:xfrm>
            <a:off x="592866" y="1652147"/>
            <a:ext cx="3709311" cy="381642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Dockers version of cluster management and orchestration</a:t>
            </a:r>
          </a:p>
          <a:p>
            <a:pPr algn="l">
              <a:spcAft>
                <a:spcPts val="600"/>
              </a:spcAft>
            </a:pPr>
            <a:endParaRPr lang="en-US" sz="2000" dirty="0">
              <a:solidFill>
                <a:schemeClr val="tx2"/>
              </a:solidFill>
            </a:endParaRPr>
          </a:p>
          <a:p>
            <a:pPr algn="l">
              <a:spcAft>
                <a:spcPts val="600"/>
              </a:spcAft>
            </a:pPr>
            <a:r>
              <a:rPr lang="en-US" sz="2000">
                <a:solidFill>
                  <a:schemeClr val="tx2"/>
                </a:solidFill>
              </a:rPr>
              <a:t>Native to Docker</a:t>
            </a:r>
            <a:endParaRPr lang="en-US" sz="2000" dirty="0">
              <a:solidFill>
                <a:schemeClr val="tx2"/>
              </a:solidFill>
            </a:endParaRPr>
          </a:p>
          <a:p>
            <a:pPr algn="l">
              <a:spcAft>
                <a:spcPts val="600"/>
              </a:spcAft>
            </a:pPr>
            <a:endParaRPr lang="en-US" sz="2000" dirty="0">
              <a:solidFill>
                <a:schemeClr val="tx2"/>
              </a:solidFill>
            </a:endParaRPr>
          </a:p>
          <a:p>
            <a:pPr algn="l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Provides tools for scaling, networking, securing and maintaining your apps</a:t>
            </a:r>
          </a:p>
          <a:p>
            <a:pPr algn="l">
              <a:spcAft>
                <a:spcPts val="600"/>
              </a:spcAft>
            </a:pPr>
            <a:endParaRPr lang="en-US" sz="2000" dirty="0">
              <a:solidFill>
                <a:schemeClr val="tx2"/>
              </a:solidFill>
            </a:endParaRPr>
          </a:p>
          <a:p>
            <a:pPr algn="l">
              <a:spcAft>
                <a:spcPts val="60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547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1D9B967-63F6-8A41-8841-B6DC1A0B2F1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6505" y="1600201"/>
            <a:ext cx="5477907" cy="4572000"/>
          </a:xfrm>
        </p:spPr>
        <p:txBody>
          <a:bodyPr/>
          <a:lstStyle/>
          <a:p>
            <a:pPr marL="342900" indent="-342900" fontAlgn="ctr">
              <a:buFont typeface="Arial" panose="020B0604020202020204" pitchFamily="34" charset="0"/>
              <a:buChar char="•"/>
            </a:pPr>
            <a:r>
              <a:rPr lang="en-US" dirty="0"/>
              <a:t>Unsecured communication and unrestricted network traffic</a:t>
            </a:r>
          </a:p>
          <a:p>
            <a:pPr marL="342900" indent="-342900" fontAlgn="ctr">
              <a:buFont typeface="Arial" panose="020B0604020202020204" pitchFamily="34" charset="0"/>
              <a:buChar char="•"/>
            </a:pPr>
            <a:r>
              <a:rPr lang="en-US" dirty="0"/>
              <a:t>Unrestricted access of process and files</a:t>
            </a:r>
          </a:p>
          <a:p>
            <a:pPr marL="342900" indent="-342900" fontAlgn="ctr">
              <a:buFont typeface="Arial" panose="020B0604020202020204" pitchFamily="34" charset="0"/>
              <a:buChar char="•"/>
            </a:pPr>
            <a:r>
              <a:rPr lang="en-US" dirty="0"/>
              <a:t>Kernel level threats</a:t>
            </a:r>
          </a:p>
          <a:p>
            <a:pPr marL="342900" indent="-342900" fontAlgn="ctr">
              <a:buFont typeface="Arial" panose="020B0604020202020204" pitchFamily="34" charset="0"/>
              <a:buChar char="•"/>
            </a:pPr>
            <a:r>
              <a:rPr lang="en-US" dirty="0"/>
              <a:t>Inconsistent update and patching of docker containers</a:t>
            </a:r>
          </a:p>
          <a:p>
            <a:pPr marL="342900" indent="-342900" fontAlgn="ctr">
              <a:buFont typeface="Arial" panose="020B0604020202020204" pitchFamily="34" charset="0"/>
              <a:buChar char="•"/>
            </a:pPr>
            <a:r>
              <a:rPr lang="en-US" dirty="0"/>
              <a:t>Unverified docker images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BB60CAE-6C81-8F48-B839-BB1D863D4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Concerns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4CB1B6-FBFA-EB46-B79E-0DBF5413C9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3975" y="925509"/>
            <a:ext cx="4463973" cy="22179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0EFF6CA-7DE6-3C40-B25B-4865655489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8956" y="3429000"/>
            <a:ext cx="6184219" cy="2503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942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C781D-3032-6D45-8F2B-1D0808457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Example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B73697-CA99-324B-80DA-CD53D41DAD17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Using Containers/Micro-Services</a:t>
            </a:r>
          </a:p>
        </p:txBody>
      </p:sp>
    </p:spTree>
    <p:extLst>
      <p:ext uri="{BB962C8B-B14F-4D97-AF65-F5344CB8AC3E}">
        <p14:creationId xmlns:p14="http://schemas.microsoft.com/office/powerpoint/2010/main" val="492110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inger Point Emoji Png - Right Hand Emoji Png | Transparent PNG Download  #514163 - Vippng">
            <a:extLst>
              <a:ext uri="{FF2B5EF4-FFF2-40B4-BE49-F238E27FC236}">
                <a16:creationId xmlns:a16="http://schemas.microsoft.com/office/drawing/2014/main" id="{B5FD65D9-C5B5-4F44-9893-209B274C35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950039"/>
            <a:ext cx="5893593" cy="387232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1A1CFE3-8F56-4D40-82F3-B3A67FD4DCA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593279" y="1600201"/>
            <a:ext cx="6595548" cy="4572000"/>
          </a:xfrm>
        </p:spPr>
        <p:txBody>
          <a:bodyPr>
            <a:normAutofit/>
          </a:bodyPr>
          <a:lstStyle/>
          <a:p>
            <a:r>
              <a:rPr lang="en-US" dirty="0"/>
              <a:t>Go grab a copy of the presentation and playbook to follow along</a:t>
            </a:r>
          </a:p>
          <a:p>
            <a:r>
              <a:rPr lang="en-US" dirty="0"/>
              <a:t>The playbook contains steps and commands we will be using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hlinkClick r:id="rId4"/>
              </a:rPr>
              <a:t>https://github.com/davemazur/tambootcamp-docker</a:t>
            </a:r>
            <a:endParaRPr lang="en-US" dirty="0"/>
          </a:p>
          <a:p>
            <a:r>
              <a:rPr lang="en-US" dirty="0">
                <a:hlinkClick r:id="rId5"/>
              </a:rPr>
              <a:t>https://gitlab.eng.vmware.com/</a:t>
            </a:r>
            <a:r>
              <a:rPr lang="en-US" dirty="0" err="1">
                <a:hlinkClick r:id="rId5"/>
              </a:rPr>
              <a:t>atauber</a:t>
            </a:r>
            <a:r>
              <a:rPr lang="en-US" dirty="0">
                <a:hlinkClick r:id="rId5"/>
              </a:rPr>
              <a:t>/tam-modern-apps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E9BE11-5F2B-BB4E-87A0-9ED79BED9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1000"/>
          </a:xfrm>
        </p:spPr>
        <p:txBody>
          <a:bodyPr wrap="none" anchor="b">
            <a:normAutofit/>
          </a:bodyPr>
          <a:lstStyle/>
          <a:p>
            <a:r>
              <a:rPr lang="en-US" sz="2600"/>
              <a:t>Presentation and Playbook</a:t>
            </a:r>
          </a:p>
        </p:txBody>
      </p:sp>
    </p:spTree>
    <p:extLst>
      <p:ext uri="{BB962C8B-B14F-4D97-AF65-F5344CB8AC3E}">
        <p14:creationId xmlns:p14="http://schemas.microsoft.com/office/powerpoint/2010/main" val="2068189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9065CDB-887D-0148-8E9B-BD3CBF08B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vRealize Automation 8.0</a:t>
            </a:r>
          </a:p>
        </p:txBody>
      </p:sp>
      <p:pic>
        <p:nvPicPr>
          <p:cNvPr id="6146" name="Picture 2" descr="PHOTON OS'&quot; &#10;kubernetes &#10;Services &#10;Ingress Controller &#10;Inventory &#10;Blueprint &#10;Automation &#10;Pipeline &#10;Project &#10;Cata log &#10;Provisioning &#10;Relocation &#10;Symphony &#10;Cloud Config &#10;DB Instance Per Service &#10;Postgres Streaming &#10;Replication &#10;bRabbitrvlO ">
            <a:extLst>
              <a:ext uri="{FF2B5EF4-FFF2-40B4-BE49-F238E27FC236}">
                <a16:creationId xmlns:a16="http://schemas.microsoft.com/office/drawing/2014/main" id="{91C50DF6-E0F9-1242-BB62-761285DCB2BD}"/>
              </a:ext>
            </a:extLst>
          </p:cNvPr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809" y="1050101"/>
            <a:ext cx="9956572" cy="4954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9361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BE644-862A-844C-B6BE-6AF9B6BC2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Information</a:t>
            </a:r>
          </a:p>
        </p:txBody>
      </p:sp>
    </p:spTree>
    <p:extLst>
      <p:ext uri="{BB962C8B-B14F-4D97-AF65-F5344CB8AC3E}">
        <p14:creationId xmlns:p14="http://schemas.microsoft.com/office/powerpoint/2010/main" val="105670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3B92064-421A-EB42-9F7E-D3DA7A8EBEFD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Docker step-by-step tutorial</a:t>
            </a:r>
          </a:p>
          <a:p>
            <a:pPr lvl="1"/>
            <a:r>
              <a:rPr lang="en-US" dirty="0">
                <a:hlinkClick r:id="rId2"/>
              </a:rPr>
              <a:t>https://docs.docker.com/get-started/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https://linuxacademy.com/blog/docker/6-years-of-docker-hands-on-docker-training/</a:t>
            </a:r>
            <a:endParaRPr lang="en-US" dirty="0"/>
          </a:p>
          <a:p>
            <a:pPr>
              <a:buNone/>
            </a:pPr>
            <a:r>
              <a:rPr lang="en-US" dirty="0"/>
              <a:t>Cloud Native Computing Foundation</a:t>
            </a:r>
          </a:p>
          <a:p>
            <a:pPr lvl="1"/>
            <a:r>
              <a:rPr lang="en-US" dirty="0">
                <a:hlinkClick r:id="rId4"/>
              </a:rPr>
              <a:t>https://landscape.cncf.io/</a:t>
            </a:r>
            <a:endParaRPr lang="en-US" dirty="0"/>
          </a:p>
          <a:p>
            <a:r>
              <a:rPr lang="en-US" dirty="0"/>
              <a:t>Cloud Native Applications (CNABU)</a:t>
            </a:r>
          </a:p>
          <a:p>
            <a:pPr marL="742950" lvl="1" indent="-285750"/>
            <a:r>
              <a:rPr lang="en-US" dirty="0">
                <a:hlinkClick r:id="rId5"/>
              </a:rPr>
              <a:t>https://confluence.eng.vmware.com/pages/viewpage.action?pageId=115976924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5D94568-E657-7E45-A3FA-7611CEC75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and Tutorials</a:t>
            </a:r>
          </a:p>
        </p:txBody>
      </p:sp>
    </p:spTree>
    <p:extLst>
      <p:ext uri="{BB962C8B-B14F-4D97-AF65-F5344CB8AC3E}">
        <p14:creationId xmlns:p14="http://schemas.microsoft.com/office/powerpoint/2010/main" val="320391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E9DADC-4857-CC46-BB97-F4C152594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Mirantis</a:t>
            </a:r>
            <a:r>
              <a:rPr lang="en-US" dirty="0"/>
              <a:t> Acquires Docker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F3FB6E-911C-0942-9ECB-8228488BD2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809" y="1376489"/>
            <a:ext cx="7724742" cy="4650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481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3243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BE644-862A-844C-B6BE-6AF9B6BC2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Micro-Service Architecture</a:t>
            </a:r>
          </a:p>
        </p:txBody>
      </p:sp>
    </p:spTree>
    <p:extLst>
      <p:ext uri="{BB962C8B-B14F-4D97-AF65-F5344CB8AC3E}">
        <p14:creationId xmlns:p14="http://schemas.microsoft.com/office/powerpoint/2010/main" val="836370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5963B-002E-B64C-81D7-AE266A644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Wrong with Traditional Applications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E6D29F-53A9-B443-942E-9EDF3530A1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 quick example</a:t>
            </a:r>
          </a:p>
          <a:p>
            <a:r>
              <a:rPr lang="en-US" dirty="0"/>
              <a:t>Everything is tied to a single codebase</a:t>
            </a:r>
          </a:p>
          <a:p>
            <a:r>
              <a:rPr lang="en-US" dirty="0"/>
              <a:t>When one change is made, the entire application has to change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402FA1A-B595-AF45-BB6B-59B9EFD7107B}"/>
              </a:ext>
            </a:extLst>
          </p:cNvPr>
          <p:cNvSpPr/>
          <p:nvPr/>
        </p:nvSpPr>
        <p:spPr>
          <a:xfrm>
            <a:off x="1136068" y="5001486"/>
            <a:ext cx="5694219" cy="775713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Operating System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EEAD2D-937E-3C48-B556-6A8C97B32445}"/>
              </a:ext>
            </a:extLst>
          </p:cNvPr>
          <p:cNvSpPr/>
          <p:nvPr/>
        </p:nvSpPr>
        <p:spPr>
          <a:xfrm>
            <a:off x="1136067" y="4054030"/>
            <a:ext cx="5694219" cy="775713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Database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322896E-B2C6-074C-A7AC-F33CC974DE28}"/>
              </a:ext>
            </a:extLst>
          </p:cNvPr>
          <p:cNvSpPr/>
          <p:nvPr/>
        </p:nvSpPr>
        <p:spPr>
          <a:xfrm>
            <a:off x="1136066" y="3106574"/>
            <a:ext cx="5694219" cy="775713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Web/App Server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5477AC2-D4EF-544D-B360-A26C6705C1F7}"/>
              </a:ext>
            </a:extLst>
          </p:cNvPr>
          <p:cNvSpPr/>
          <p:nvPr/>
        </p:nvSpPr>
        <p:spPr>
          <a:xfrm>
            <a:off x="1136065" y="2111303"/>
            <a:ext cx="5694219" cy="77571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Application</a:t>
            </a:r>
          </a:p>
        </p:txBody>
      </p:sp>
    </p:spTree>
    <p:extLst>
      <p:ext uri="{BB962C8B-B14F-4D97-AF65-F5344CB8AC3E}">
        <p14:creationId xmlns:p14="http://schemas.microsoft.com/office/powerpoint/2010/main" val="1916193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FA865-9BCC-EC47-87A5-B3C799559D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6505" y="3251585"/>
            <a:ext cx="4924486" cy="2719023"/>
          </a:xfrm>
        </p:spPr>
        <p:txBody>
          <a:bodyPr/>
          <a:lstStyle/>
          <a:p>
            <a:r>
              <a:rPr lang="en-US" dirty="0"/>
              <a:t>Increased resilience</a:t>
            </a:r>
          </a:p>
          <a:p>
            <a:r>
              <a:rPr lang="en-US" dirty="0"/>
              <a:t>Improved scalability</a:t>
            </a:r>
          </a:p>
          <a:p>
            <a:r>
              <a:rPr lang="en-US" dirty="0"/>
              <a:t>The right tool for the right task</a:t>
            </a:r>
          </a:p>
          <a:p>
            <a:r>
              <a:rPr lang="en-US" dirty="0"/>
              <a:t>Faster time to market</a:t>
            </a:r>
          </a:p>
          <a:p>
            <a:r>
              <a:rPr lang="en-US" dirty="0"/>
              <a:t>Easier debugging and maintenance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8E1E17E-B8C3-F14B-A77F-F886353D2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Reasons to Switch to Micro-services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57B065-886F-8241-942C-9C42D80B1666}"/>
              </a:ext>
            </a:extLst>
          </p:cNvPr>
          <p:cNvSpPr txBox="1"/>
          <p:nvPr/>
        </p:nvSpPr>
        <p:spPr>
          <a:xfrm>
            <a:off x="571316" y="1231498"/>
            <a:ext cx="10955815" cy="1484405"/>
          </a:xfrm>
          <a:prstGeom prst="rect">
            <a:avLst/>
          </a:prstGeom>
          <a:ln w="44450">
            <a:solidFill>
              <a:schemeClr val="accent1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2400" dirty="0"/>
              <a:t>Micro-services is an architectural style in which applications are decomposed into loosely coupled services</a:t>
            </a:r>
          </a:p>
          <a:p>
            <a:pPr algn="ctr">
              <a:spcAft>
                <a:spcPts val="600"/>
              </a:spcAft>
            </a:pPr>
            <a:endParaRPr lang="en-US" sz="1200" dirty="0"/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1AC0EEE6-3288-6445-AF11-97C7EA2A798B}"/>
              </a:ext>
            </a:extLst>
          </p:cNvPr>
          <p:cNvSpPr/>
          <p:nvPr/>
        </p:nvSpPr>
        <p:spPr>
          <a:xfrm>
            <a:off x="9819098" y="5561233"/>
            <a:ext cx="1288473" cy="818747"/>
          </a:xfrm>
          <a:prstGeom prst="ca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A2BC94-EF09-CD47-9FCA-EF230843E81E}"/>
              </a:ext>
            </a:extLst>
          </p:cNvPr>
          <p:cNvSpPr/>
          <p:nvPr/>
        </p:nvSpPr>
        <p:spPr>
          <a:xfrm>
            <a:off x="6363870" y="4611094"/>
            <a:ext cx="1567152" cy="528941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Micro-service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D56BCE-D6C5-5441-A938-FE55D1384DCF}"/>
              </a:ext>
            </a:extLst>
          </p:cNvPr>
          <p:cNvSpPr/>
          <p:nvPr/>
        </p:nvSpPr>
        <p:spPr>
          <a:xfrm>
            <a:off x="8021814" y="4611094"/>
            <a:ext cx="1567152" cy="528941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Micro-service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5F0D0C-EF60-EE44-BD89-27CFEF90DCD2}"/>
              </a:ext>
            </a:extLst>
          </p:cNvPr>
          <p:cNvSpPr/>
          <p:nvPr/>
        </p:nvSpPr>
        <p:spPr>
          <a:xfrm>
            <a:off x="9679758" y="4611094"/>
            <a:ext cx="1567152" cy="528941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Micro-service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17E3D8F-B621-3B45-BEFC-7884B2068615}"/>
              </a:ext>
            </a:extLst>
          </p:cNvPr>
          <p:cNvSpPr/>
          <p:nvPr/>
        </p:nvSpPr>
        <p:spPr>
          <a:xfrm>
            <a:off x="8805390" y="3487846"/>
            <a:ext cx="1567152" cy="528941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Micro-service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0512DDA-3EA3-9C46-9921-27D452626810}"/>
              </a:ext>
            </a:extLst>
          </p:cNvPr>
          <p:cNvSpPr/>
          <p:nvPr/>
        </p:nvSpPr>
        <p:spPr>
          <a:xfrm>
            <a:off x="6363870" y="3487847"/>
            <a:ext cx="1567152" cy="52894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Micro-service UI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E9AE9E8-6B20-AD40-A74D-061F69E23506}"/>
              </a:ext>
            </a:extLst>
          </p:cNvPr>
          <p:cNvCxnSpPr>
            <a:endCxn id="5" idx="0"/>
          </p:cNvCxnSpPr>
          <p:nvPr/>
        </p:nvCxnSpPr>
        <p:spPr bwMode="gray">
          <a:xfrm>
            <a:off x="7147446" y="4016787"/>
            <a:ext cx="0" cy="59430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94D17CC-6DDE-DC49-89DD-3FCAC53024A5}"/>
              </a:ext>
            </a:extLst>
          </p:cNvPr>
          <p:cNvCxnSpPr>
            <a:cxnSpLocks/>
            <a:endCxn id="11" idx="0"/>
          </p:cNvCxnSpPr>
          <p:nvPr/>
        </p:nvCxnSpPr>
        <p:spPr bwMode="gray">
          <a:xfrm flipH="1">
            <a:off x="8805390" y="4016787"/>
            <a:ext cx="783576" cy="59430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3858B84-8EFD-B24E-9D77-8C4D152C01B3}"/>
              </a:ext>
            </a:extLst>
          </p:cNvPr>
          <p:cNvCxnSpPr>
            <a:cxnSpLocks/>
            <a:endCxn id="12" idx="0"/>
          </p:cNvCxnSpPr>
          <p:nvPr/>
        </p:nvCxnSpPr>
        <p:spPr bwMode="gray">
          <a:xfrm>
            <a:off x="9588966" y="4016786"/>
            <a:ext cx="874368" cy="59430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8FF5948-F3E5-9C45-A621-01E200F529A8}"/>
              </a:ext>
            </a:extLst>
          </p:cNvPr>
          <p:cNvCxnSpPr>
            <a:cxnSpLocks/>
          </p:cNvCxnSpPr>
          <p:nvPr/>
        </p:nvCxnSpPr>
        <p:spPr bwMode="gray">
          <a:xfrm>
            <a:off x="10463333" y="5093270"/>
            <a:ext cx="1" cy="4441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00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BE644-862A-844C-B6BE-6AF9B6BC2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Containers</a:t>
            </a:r>
          </a:p>
        </p:txBody>
      </p:sp>
    </p:spTree>
    <p:extLst>
      <p:ext uri="{BB962C8B-B14F-4D97-AF65-F5344CB8AC3E}">
        <p14:creationId xmlns:p14="http://schemas.microsoft.com/office/powerpoint/2010/main" val="164742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652A6FB-AD0E-44DC-B4CC-D5FE9475E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Little Docker Data...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88EBAC-4103-C444-A780-BF4F1B826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809" y="1091251"/>
            <a:ext cx="7615067" cy="5028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855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646082A-F4E7-344B-ADC6-CCF98649BE53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579809" y="1083287"/>
            <a:ext cx="6720835" cy="4976315"/>
          </a:xfrm>
        </p:spPr>
        <p:txBody>
          <a:bodyPr/>
          <a:lstStyle/>
          <a:p>
            <a:r>
              <a:rPr lang="en-US" dirty="0"/>
              <a:t>Standard unit of software that packages up code and all of its dependencies</a:t>
            </a:r>
          </a:p>
          <a:p>
            <a:pPr>
              <a:buNone/>
            </a:pPr>
            <a:r>
              <a:rPr lang="en-US" dirty="0"/>
              <a:t>Containers help create a reproducible environment</a:t>
            </a:r>
          </a:p>
          <a:p>
            <a:pPr lvl="1" indent="0">
              <a:buNone/>
            </a:pPr>
            <a:r>
              <a:rPr lang="en-US" dirty="0"/>
              <a:t>You specify the exact version of:</a:t>
            </a:r>
          </a:p>
          <a:p>
            <a:pPr lvl="2" indent="0">
              <a:buNone/>
            </a:pPr>
            <a:r>
              <a:rPr lang="en-US" dirty="0"/>
              <a:t>Application</a:t>
            </a:r>
          </a:p>
          <a:p>
            <a:pPr lvl="2" indent="0">
              <a:buNone/>
            </a:pPr>
            <a:r>
              <a:rPr lang="en-US" dirty="0"/>
              <a:t>Different libraries</a:t>
            </a:r>
          </a:p>
          <a:p>
            <a:pPr lvl="2" indent="0">
              <a:buNone/>
            </a:pPr>
            <a:r>
              <a:rPr lang="en-US" dirty="0"/>
              <a:t>Different environment variables</a:t>
            </a:r>
          </a:p>
          <a:p>
            <a:pPr lvl="2" indent="0">
              <a:buNone/>
            </a:pPr>
            <a:r>
              <a:rPr lang="en-US" dirty="0"/>
              <a:t>Different configuration settings</a:t>
            </a:r>
          </a:p>
          <a:p>
            <a:pPr>
              <a:buNone/>
            </a:pPr>
            <a:r>
              <a:rPr lang="en-US" dirty="0"/>
              <a:t>Allow you to run your application in isolation inside that environment</a:t>
            </a:r>
          </a:p>
          <a:p>
            <a:pPr>
              <a:buNone/>
            </a:pPr>
            <a:r>
              <a:rPr lang="en-US" dirty="0"/>
              <a:t>Allows applications to run quickly and reliably from one computing environment to another</a:t>
            </a:r>
          </a:p>
          <a:p>
            <a:pPr>
              <a:buNone/>
            </a:pPr>
            <a:r>
              <a:rPr lang="en-US" dirty="0"/>
              <a:t>Core component in a micro-service architecture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C8356A-45AC-C34A-9AE6-D1CE1A4E6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a Container?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87A5BD-41F6-7E45-9829-F50B18ABD7DA}"/>
              </a:ext>
            </a:extLst>
          </p:cNvPr>
          <p:cNvSpPr/>
          <p:nvPr/>
        </p:nvSpPr>
        <p:spPr>
          <a:xfrm>
            <a:off x="7523018" y="1537854"/>
            <a:ext cx="4057795" cy="4710545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 w="22225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5CD210-8C13-DF46-A4EB-89A72AA672B9}"/>
              </a:ext>
            </a:extLst>
          </p:cNvPr>
          <p:cNvSpPr/>
          <p:nvPr/>
        </p:nvSpPr>
        <p:spPr>
          <a:xfrm>
            <a:off x="7689273" y="4756615"/>
            <a:ext cx="3754582" cy="632803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Host 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63DEFBF-96AA-B84D-8987-A1E9DDBB3164}"/>
              </a:ext>
            </a:extLst>
          </p:cNvPr>
          <p:cNvSpPr/>
          <p:nvPr/>
        </p:nvSpPr>
        <p:spPr>
          <a:xfrm>
            <a:off x="7689273" y="4012975"/>
            <a:ext cx="3754582" cy="63280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Container Runtime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BA3A5C-2C04-CB49-AD4E-DFF07EB1DB98}"/>
              </a:ext>
            </a:extLst>
          </p:cNvPr>
          <p:cNvSpPr/>
          <p:nvPr/>
        </p:nvSpPr>
        <p:spPr>
          <a:xfrm>
            <a:off x="7689273" y="5500255"/>
            <a:ext cx="3754582" cy="632803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Infrastructure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1144A2-8C02-DF4A-83FC-8DB1AE6F917B}"/>
              </a:ext>
            </a:extLst>
          </p:cNvPr>
          <p:cNvSpPr/>
          <p:nvPr/>
        </p:nvSpPr>
        <p:spPr>
          <a:xfrm>
            <a:off x="7689274" y="3255042"/>
            <a:ext cx="1153254" cy="63280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Bins/Libs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719F-2064-F746-B7DE-23630CC39C6A}"/>
              </a:ext>
            </a:extLst>
          </p:cNvPr>
          <p:cNvSpPr/>
          <p:nvPr/>
        </p:nvSpPr>
        <p:spPr>
          <a:xfrm>
            <a:off x="8885832" y="3255042"/>
            <a:ext cx="1260763" cy="6328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Bins/Libs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FACA1F7-54EC-984E-9E10-B8A6103088AE}"/>
              </a:ext>
            </a:extLst>
          </p:cNvPr>
          <p:cNvSpPr/>
          <p:nvPr/>
        </p:nvSpPr>
        <p:spPr>
          <a:xfrm>
            <a:off x="10183092" y="3261970"/>
            <a:ext cx="1260763" cy="63280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Bins/Libs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AB93E9-FB29-F34D-A4DA-05FB34E16EC3}"/>
              </a:ext>
            </a:extLst>
          </p:cNvPr>
          <p:cNvSpPr/>
          <p:nvPr/>
        </p:nvSpPr>
        <p:spPr>
          <a:xfrm>
            <a:off x="7689274" y="2454334"/>
            <a:ext cx="1153254" cy="63280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App 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C536F47-B302-144D-8983-04E838D081AF}"/>
              </a:ext>
            </a:extLst>
          </p:cNvPr>
          <p:cNvSpPr/>
          <p:nvPr/>
        </p:nvSpPr>
        <p:spPr>
          <a:xfrm>
            <a:off x="8885832" y="2454334"/>
            <a:ext cx="1260763" cy="63280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App B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42823F-682A-CA4D-97F4-5FE51359A98C}"/>
              </a:ext>
            </a:extLst>
          </p:cNvPr>
          <p:cNvSpPr/>
          <p:nvPr/>
        </p:nvSpPr>
        <p:spPr>
          <a:xfrm>
            <a:off x="10183092" y="2461262"/>
            <a:ext cx="1260763" cy="63280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App C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640EE5-3B82-5D4F-941F-5DFC5879C256}"/>
              </a:ext>
            </a:extLst>
          </p:cNvPr>
          <p:cNvSpPr/>
          <p:nvPr/>
        </p:nvSpPr>
        <p:spPr>
          <a:xfrm>
            <a:off x="8885832" y="1748598"/>
            <a:ext cx="1260763" cy="63280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Container</a:t>
            </a:r>
          </a:p>
        </p:txBody>
      </p:sp>
      <p:sp>
        <p:nvSpPr>
          <p:cNvPr id="23" name="Frame 22">
            <a:extLst>
              <a:ext uri="{FF2B5EF4-FFF2-40B4-BE49-F238E27FC236}">
                <a16:creationId xmlns:a16="http://schemas.microsoft.com/office/drawing/2014/main" id="{58708E2F-893A-864E-99BB-2750306C6956}"/>
              </a:ext>
            </a:extLst>
          </p:cNvPr>
          <p:cNvSpPr/>
          <p:nvPr/>
        </p:nvSpPr>
        <p:spPr>
          <a:xfrm>
            <a:off x="8844267" y="1712661"/>
            <a:ext cx="1404563" cy="2189477"/>
          </a:xfrm>
          <a:prstGeom prst="frame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23CDB6C-E9E9-5F43-A52A-35AAC1894435}"/>
              </a:ext>
            </a:extLst>
          </p:cNvPr>
          <p:cNvSpPr/>
          <p:nvPr/>
        </p:nvSpPr>
        <p:spPr>
          <a:xfrm>
            <a:off x="8842528" y="1712661"/>
            <a:ext cx="1340564" cy="2189477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DF2ACA1-DBE9-5F49-8080-53D71F7DA54E}"/>
              </a:ext>
            </a:extLst>
          </p:cNvPr>
          <p:cNvSpPr/>
          <p:nvPr/>
        </p:nvSpPr>
        <p:spPr>
          <a:xfrm>
            <a:off x="8842527" y="1712660"/>
            <a:ext cx="1338825" cy="2189477"/>
          </a:xfrm>
          <a:prstGeom prst="rect">
            <a:avLst/>
          </a:prstGeom>
          <a:noFill/>
          <a:ln w="508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6613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heme/theme1.xml><?xml version="1.0" encoding="utf-8"?>
<a:theme xmlns:a="http://schemas.openxmlformats.org/drawingml/2006/main" name="VMware_white_16x9">
  <a:themeElements>
    <a:clrScheme name="VMware 2019">
      <a:dk1>
        <a:srgbClr val="717074"/>
      </a:dk1>
      <a:lt1>
        <a:sysClr val="window" lastClr="FFFFFF"/>
      </a:lt1>
      <a:dk2>
        <a:srgbClr val="3F3F3F"/>
      </a:dk2>
      <a:lt2>
        <a:srgbClr val="F2F2F2"/>
      </a:lt2>
      <a:accent1>
        <a:srgbClr val="0091DA"/>
      </a:accent1>
      <a:accent2>
        <a:srgbClr val="1A428A"/>
      </a:accent2>
      <a:accent3>
        <a:srgbClr val="00C1D5"/>
      </a:accent3>
      <a:accent4>
        <a:srgbClr val="78BE20"/>
      </a:accent4>
      <a:accent5>
        <a:srgbClr val="7F35B2"/>
      </a:accent5>
      <a:accent6>
        <a:srgbClr val="387C2C"/>
      </a:accent6>
      <a:hlink>
        <a:srgbClr val="006990"/>
      </a:hlink>
      <a:folHlink>
        <a:srgbClr val="006990"/>
      </a:folHlink>
    </a:clrScheme>
    <a:fontScheme name="Custom 19">
      <a:majorFont>
        <a:latin typeface="Metropolis Light"/>
        <a:ea typeface=""/>
        <a:cs typeface=""/>
      </a:majorFont>
      <a:minorFont>
        <a:latin typeface="Metropoli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Aft>
            <a:spcPts val="600"/>
          </a:spcAft>
          <a:defRPr sz="120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gray">
        <a:ln w="25400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none" lIns="0" tIns="0" rIns="0" bIns="0" rtlCol="0">
        <a:spAutoFit/>
      </a:bodyPr>
      <a:lstStyle>
        <a:defPPr algn="l">
          <a:spcAft>
            <a:spcPts val="600"/>
          </a:spcAft>
          <a:defRPr sz="1200" smtClean="0"/>
        </a:defPPr>
      </a:lstStyle>
    </a:txDef>
  </a:objectDefaults>
  <a:extraClrSchemeLst/>
  <a:custClrLst>
    <a:custClr name="Orange">
      <a:srgbClr val="F8981D"/>
    </a:custClr>
    <a:custClr name="Red">
      <a:srgbClr val="820024"/>
    </a:custClr>
  </a:custClrLst>
  <a:extLst>
    <a:ext uri="{05A4C25C-085E-4340-85A3-A5531E510DB2}">
      <thm15:themeFamily xmlns:thm15="http://schemas.microsoft.com/office/thememl/2012/main" name="VMware Corporate Toolkit Light_2019_08_01_hr" id="{099EF800-CB1D-B842-A4B0-15348CCF50E3}" vid="{0192E771-25FF-0B43-B26E-678C9C680C9B}"/>
    </a:ext>
  </a:extLst>
</a:theme>
</file>

<file path=ppt/theme/theme2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1010</Words>
  <Application>Microsoft Macintosh PowerPoint</Application>
  <PresentationFormat>Custom</PresentationFormat>
  <Paragraphs>239</Paragraphs>
  <Slides>34</Slides>
  <Notes>19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Camphor Std</vt:lpstr>
      <vt:lpstr>Metropolis</vt:lpstr>
      <vt:lpstr>Metropolis Light</vt:lpstr>
      <vt:lpstr>Open Sans</vt:lpstr>
      <vt:lpstr>VMware_white_16x9</vt:lpstr>
      <vt:lpstr>Docker Concepts</vt:lpstr>
      <vt:lpstr>PowerPoint Presentation</vt:lpstr>
      <vt:lpstr>Presentation and Playbook</vt:lpstr>
      <vt:lpstr>Introduction to Micro-Service Architecture</vt:lpstr>
      <vt:lpstr>What’s Wrong with Traditional Applications</vt:lpstr>
      <vt:lpstr>Reasons to Switch to Micro-services</vt:lpstr>
      <vt:lpstr>Containers</vt:lpstr>
      <vt:lpstr>A Little Docker Data...</vt:lpstr>
      <vt:lpstr>What’s a Container?</vt:lpstr>
      <vt:lpstr>Containers vs VMs</vt:lpstr>
      <vt:lpstr>Container Runtime Formats see: https://www.capitalone.com/tech/cloud/container-runtime/ for more info</vt:lpstr>
      <vt:lpstr>Docker Engine</vt:lpstr>
      <vt:lpstr>Dockershim Deprecation</vt:lpstr>
      <vt:lpstr>Docker</vt:lpstr>
      <vt:lpstr>Docker Defined</vt:lpstr>
      <vt:lpstr>Container Examples</vt:lpstr>
      <vt:lpstr>Basic Container Architecture</vt:lpstr>
      <vt:lpstr>Dockerfile</vt:lpstr>
      <vt:lpstr>Dockerfile Example</vt:lpstr>
      <vt:lpstr>Docker Flow</vt:lpstr>
      <vt:lpstr>Basic Docker Commands</vt:lpstr>
      <vt:lpstr>Other Useful Docker Commands</vt:lpstr>
      <vt:lpstr>Docker Compose</vt:lpstr>
      <vt:lpstr>Docker Networks</vt:lpstr>
      <vt:lpstr>Docker Storage</vt:lpstr>
      <vt:lpstr>Docker Plugins</vt:lpstr>
      <vt:lpstr>Docker Swarm</vt:lpstr>
      <vt:lpstr>Security Concerns</vt:lpstr>
      <vt:lpstr>Product Example</vt:lpstr>
      <vt:lpstr>vRealize Automation 8.0</vt:lpstr>
      <vt:lpstr>Additional Information</vt:lpstr>
      <vt:lpstr>Information and Tutorials</vt:lpstr>
      <vt:lpstr>Mirantis Acquires Docker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Dave Mazur</dc:creator>
  <cp:lastModifiedBy/>
  <cp:revision>1</cp:revision>
  <dcterms:created xsi:type="dcterms:W3CDTF">2020-08-14T12:40:52Z</dcterms:created>
  <dcterms:modified xsi:type="dcterms:W3CDTF">2021-04-27T15:18:25Z</dcterms:modified>
</cp:coreProperties>
</file>

<file path=docProps/thumbnail.jpeg>
</file>